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2" r:id="rId1"/>
  </p:sldMasterIdLst>
  <p:notesMasterIdLst>
    <p:notesMasterId r:id="rId44"/>
  </p:notesMasterIdLst>
  <p:sldIdLst>
    <p:sldId id="257" r:id="rId2"/>
    <p:sldId id="258" r:id="rId3"/>
    <p:sldId id="260" r:id="rId4"/>
    <p:sldId id="262" r:id="rId5"/>
    <p:sldId id="276" r:id="rId6"/>
    <p:sldId id="274" r:id="rId7"/>
    <p:sldId id="269" r:id="rId8"/>
    <p:sldId id="264" r:id="rId9"/>
    <p:sldId id="266" r:id="rId10"/>
    <p:sldId id="267" r:id="rId11"/>
    <p:sldId id="275" r:id="rId12"/>
    <p:sldId id="268" r:id="rId13"/>
    <p:sldId id="272" r:id="rId14"/>
    <p:sldId id="280" r:id="rId15"/>
    <p:sldId id="281" r:id="rId16"/>
    <p:sldId id="283" r:id="rId17"/>
    <p:sldId id="282" r:id="rId18"/>
    <p:sldId id="270" r:id="rId19"/>
    <p:sldId id="295" r:id="rId20"/>
    <p:sldId id="303" r:id="rId21"/>
    <p:sldId id="294" r:id="rId22"/>
    <p:sldId id="293" r:id="rId23"/>
    <p:sldId id="271" r:id="rId24"/>
    <p:sldId id="284" r:id="rId25"/>
    <p:sldId id="297" r:id="rId26"/>
    <p:sldId id="285" r:id="rId27"/>
    <p:sldId id="301" r:id="rId28"/>
    <p:sldId id="286" r:id="rId29"/>
    <p:sldId id="296" r:id="rId30"/>
    <p:sldId id="298" r:id="rId31"/>
    <p:sldId id="302" r:id="rId32"/>
    <p:sldId id="291" r:id="rId33"/>
    <p:sldId id="292" r:id="rId34"/>
    <p:sldId id="299" r:id="rId35"/>
    <p:sldId id="287" r:id="rId36"/>
    <p:sldId id="288" r:id="rId37"/>
    <p:sldId id="300" r:id="rId38"/>
    <p:sldId id="289" r:id="rId39"/>
    <p:sldId id="290" r:id="rId40"/>
    <p:sldId id="278" r:id="rId41"/>
    <p:sldId id="279" r:id="rId42"/>
    <p:sldId id="27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2F5991"/>
    <a:srgbClr val="83C2CF"/>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4660"/>
  </p:normalViewPr>
  <p:slideViewPr>
    <p:cSldViewPr snapToGrid="0">
      <p:cViewPr varScale="1">
        <p:scale>
          <a:sx n="91" d="100"/>
          <a:sy n="91" d="100"/>
        </p:scale>
        <p:origin x="38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86C44-9D56-4DC3-AFA1-1C7BB7F1C8D5}" type="datetimeFigureOut">
              <a:rPr lang="en-IN" smtClean="0"/>
              <a:t>13-05-2022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23BDD7-00AE-467C-8C9A-BA508E1FB68E}" type="slidenum">
              <a:rPr lang="en-IN" smtClean="0"/>
              <a:t>‹#›</a:t>
            </a:fld>
            <a:endParaRPr lang="en-IN"/>
          </a:p>
        </p:txBody>
      </p:sp>
    </p:spTree>
    <p:extLst>
      <p:ext uri="{BB962C8B-B14F-4D97-AF65-F5344CB8AC3E}">
        <p14:creationId xmlns:p14="http://schemas.microsoft.com/office/powerpoint/2010/main" val="1900728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B6A11C2-4040-487D-A9E5-EFC614A3BA0E}" type="datetime1">
              <a:rPr lang="en-US" smtClean="0"/>
              <a:t>5/13/2022</a:t>
            </a:fld>
            <a:endParaRPr lang="en-US" dirty="0"/>
          </a:p>
        </p:txBody>
      </p:sp>
      <p:sp>
        <p:nvSpPr>
          <p:cNvPr id="5" name="Footer Placeholder 4"/>
          <p:cNvSpPr>
            <a:spLocks noGrp="1"/>
          </p:cNvSpPr>
          <p:nvPr>
            <p:ph type="ftr" sz="quarter" idx="11"/>
          </p:nvPr>
        </p:nvSpPr>
        <p:spPr/>
        <p:txBody>
          <a:bodyPr/>
          <a:lstStyle/>
          <a:p>
            <a:r>
              <a:rPr lang="en-US"/>
              <a:t>Complaint Redressal System</a:t>
            </a:r>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94203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023C3F-C6E8-4EEB-9AB9-ECF0BFDE583D}" type="datetime1">
              <a:rPr lang="en-US" smtClean="0"/>
              <a:t>5/13/2022</a:t>
            </a:fld>
            <a:endParaRPr lang="en-US" dirty="0"/>
          </a:p>
        </p:txBody>
      </p:sp>
      <p:sp>
        <p:nvSpPr>
          <p:cNvPr id="5" name="Footer Placeholder 4"/>
          <p:cNvSpPr>
            <a:spLocks noGrp="1"/>
          </p:cNvSpPr>
          <p:nvPr>
            <p:ph type="ftr" sz="quarter" idx="11"/>
          </p:nvPr>
        </p:nvSpPr>
        <p:spPr/>
        <p:txBody>
          <a:bodyPr/>
          <a:lstStyle/>
          <a:p>
            <a:r>
              <a:rPr lang="en-US"/>
              <a:t>Complaint Redressal System</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238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DDF949-3B89-458D-A173-9EF3BC3ED92F}" type="datetime1">
              <a:rPr lang="en-US" smtClean="0"/>
              <a:t>5/13/2022</a:t>
            </a:fld>
            <a:endParaRPr lang="en-US" dirty="0"/>
          </a:p>
        </p:txBody>
      </p:sp>
      <p:sp>
        <p:nvSpPr>
          <p:cNvPr id="5" name="Footer Placeholder 4"/>
          <p:cNvSpPr>
            <a:spLocks noGrp="1"/>
          </p:cNvSpPr>
          <p:nvPr>
            <p:ph type="ftr" sz="quarter" idx="11"/>
          </p:nvPr>
        </p:nvSpPr>
        <p:spPr/>
        <p:txBody>
          <a:bodyPr/>
          <a:lstStyle/>
          <a:p>
            <a:r>
              <a:rPr lang="en-US"/>
              <a:t>Complaint Redressal System</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2228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p:cNvSpPr>
            <a:spLocks noGrp="1"/>
          </p:cNvSpPr>
          <p:nvPr>
            <p:ph type="ftr" sz="quarter" idx="11"/>
          </p:nvPr>
        </p:nvSpPr>
        <p:spPr/>
        <p:txBody>
          <a:bodyPr/>
          <a:lstStyle/>
          <a:p>
            <a:r>
              <a:rPr lang="en-US"/>
              <a:t>Complaint Redressal System</a:t>
            </a:r>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8514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837B78F-3F1E-4C5D-9F7A-3A178DA85A50}" type="datetime1">
              <a:rPr lang="en-US" smtClean="0"/>
              <a:t>5/13/2022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r>
              <a:rPr lang="en-US"/>
              <a:t>Complaint Redressal System</a:t>
            </a:r>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90297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7645E8-D66D-4B6D-87B5-ADDBB1612C5A}" type="datetime1">
              <a:rPr lang="en-US" smtClean="0"/>
              <a:t>5/13/2022</a:t>
            </a:fld>
            <a:endParaRPr lang="en-US" dirty="0"/>
          </a:p>
        </p:txBody>
      </p:sp>
      <p:sp>
        <p:nvSpPr>
          <p:cNvPr id="6" name="Footer Placeholder 5"/>
          <p:cNvSpPr>
            <a:spLocks noGrp="1"/>
          </p:cNvSpPr>
          <p:nvPr>
            <p:ph type="ftr" sz="quarter" idx="11"/>
          </p:nvPr>
        </p:nvSpPr>
        <p:spPr/>
        <p:txBody>
          <a:bodyPr/>
          <a:lstStyle/>
          <a:p>
            <a:r>
              <a:rPr lang="en-US"/>
              <a:t>Complaint Redressal System</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566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18200DE-0DD3-4CC2-970D-D8EB340C7778}" type="datetime1">
              <a:rPr lang="en-US" smtClean="0"/>
              <a:t>5/13/2022</a:t>
            </a:fld>
            <a:endParaRPr lang="en-US" dirty="0"/>
          </a:p>
        </p:txBody>
      </p:sp>
      <p:sp>
        <p:nvSpPr>
          <p:cNvPr id="8" name="Footer Placeholder 7"/>
          <p:cNvSpPr>
            <a:spLocks noGrp="1"/>
          </p:cNvSpPr>
          <p:nvPr>
            <p:ph type="ftr" sz="quarter" idx="11"/>
          </p:nvPr>
        </p:nvSpPr>
        <p:spPr/>
        <p:txBody>
          <a:bodyPr/>
          <a:lstStyle/>
          <a:p>
            <a:r>
              <a:rPr lang="en-US"/>
              <a:t>Complaint Redressal System</a:t>
            </a:r>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7872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A9F022-3CDA-44C5-853C-BAE2EFE94AF1}" type="datetime1">
              <a:rPr lang="en-US" smtClean="0"/>
              <a:t>5/13/2022</a:t>
            </a:fld>
            <a:endParaRPr lang="en-US" dirty="0"/>
          </a:p>
        </p:txBody>
      </p:sp>
      <p:sp>
        <p:nvSpPr>
          <p:cNvPr id="4" name="Footer Placeholder 3"/>
          <p:cNvSpPr>
            <a:spLocks noGrp="1"/>
          </p:cNvSpPr>
          <p:nvPr>
            <p:ph type="ftr" sz="quarter" idx="11"/>
          </p:nvPr>
        </p:nvSpPr>
        <p:spPr/>
        <p:txBody>
          <a:bodyPr/>
          <a:lstStyle/>
          <a:p>
            <a:r>
              <a:rPr lang="en-US"/>
              <a:t>Complaint Redressal System</a:t>
            </a:r>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9000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7929A5-995E-4FD7-A304-3F914B7DFB08}" type="datetime1">
              <a:rPr lang="en-US" smtClean="0"/>
              <a:t>5/13/2022</a:t>
            </a:fld>
            <a:endParaRPr lang="en-US" dirty="0"/>
          </a:p>
        </p:txBody>
      </p:sp>
      <p:sp>
        <p:nvSpPr>
          <p:cNvPr id="3" name="Footer Placeholder 2"/>
          <p:cNvSpPr>
            <a:spLocks noGrp="1"/>
          </p:cNvSpPr>
          <p:nvPr>
            <p:ph type="ftr" sz="quarter" idx="11"/>
          </p:nvPr>
        </p:nvSpPr>
        <p:spPr/>
        <p:txBody>
          <a:bodyPr/>
          <a:lstStyle/>
          <a:p>
            <a:r>
              <a:rPr lang="en-US"/>
              <a:t>Complaint Redressal System</a:t>
            </a:r>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86154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41C6B2D-8628-4B96-9740-4E2509D47D90}" type="datetime1">
              <a:rPr lang="en-US" smtClean="0"/>
              <a:t>5/13/2022</a:t>
            </a:fld>
            <a:endParaRPr lang="en-US" dirty="0"/>
          </a:p>
        </p:txBody>
      </p:sp>
      <p:sp>
        <p:nvSpPr>
          <p:cNvPr id="6" name="Footer Placeholder 5"/>
          <p:cNvSpPr>
            <a:spLocks noGrp="1"/>
          </p:cNvSpPr>
          <p:nvPr>
            <p:ph type="ftr" sz="quarter" idx="11"/>
          </p:nvPr>
        </p:nvSpPr>
        <p:spPr/>
        <p:txBody>
          <a:bodyPr/>
          <a:lstStyle/>
          <a:p>
            <a:r>
              <a:rPr lang="en-US"/>
              <a:t>Complaint Redressal System</a:t>
            </a:r>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72965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63B665-FDD9-4AFF-8EBC-3E8FD80678D4}" type="datetime1">
              <a:rPr lang="en-US" smtClean="0"/>
              <a:t>5/13/2022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0842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1F51DAED-DAB9-4678-8EBD-0CC08C1DFAAE}" type="datetime1">
              <a:rPr lang="en-US" smtClean="0"/>
              <a:t>5/13/2022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r>
              <a:rPr lang="en-US"/>
              <a:t>Complaint Redressal System</a:t>
            </a:r>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39183338"/>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hdr="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2192E88-B4E4-20E5-0A43-E4D2FBF2A4E9}"/>
              </a:ext>
            </a:extLst>
          </p:cNvPr>
          <p:cNvSpPr>
            <a:spLocks noGrp="1"/>
          </p:cNvSpPr>
          <p:nvPr>
            <p:ph type="ctrTitle"/>
          </p:nvPr>
        </p:nvSpPr>
        <p:spPr>
          <a:xfrm>
            <a:off x="929340" y="1552808"/>
            <a:ext cx="10058400" cy="2739583"/>
          </a:xfrm>
        </p:spPr>
        <p:txBody>
          <a:bodyPr>
            <a:normAutofit/>
          </a:bodyPr>
          <a:lstStyle/>
          <a:p>
            <a:pPr algn="ctr">
              <a:lnSpc>
                <a:spcPct val="100000"/>
              </a:lnSpc>
              <a:spcAft>
                <a:spcPts val="1000"/>
              </a:spcAft>
            </a:pPr>
            <a:r>
              <a:rPr lang="en-US" sz="7200" b="1" i="1" dirty="0">
                <a:solidFill>
                  <a:srgbClr val="990033"/>
                </a:solidFill>
                <a:effectLst/>
                <a:latin typeface="Calibri" panose="020F0502020204030204" pitchFamily="34" charset="0"/>
                <a:ea typeface="Calibri" panose="020F0502020204030204" pitchFamily="34" charset="0"/>
                <a:cs typeface="Calibri" panose="020F0502020204030204" pitchFamily="34" charset="0"/>
              </a:rPr>
              <a:t>Complaint Redressal System</a:t>
            </a:r>
            <a:endParaRPr lang="en-IN" sz="7200" i="1" dirty="0">
              <a:solidFill>
                <a:srgbClr val="990033"/>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4552085" y="5305192"/>
            <a:ext cx="6269347" cy="1021498"/>
          </a:xfrm>
        </p:spPr>
        <p:txBody>
          <a:bodyPr>
            <a:normAutofit/>
          </a:bodyPr>
          <a:lstStyle/>
          <a:p>
            <a:pPr algn="r"/>
            <a:r>
              <a:rPr lang="en-IN" b="1" i="1" dirty="0">
                <a:solidFill>
                  <a:srgbClr val="002060"/>
                </a:solidFill>
                <a:latin typeface="Times New Roman" pitchFamily="18" charset="0"/>
                <a:cs typeface="Times New Roman" pitchFamily="18" charset="0"/>
              </a:rPr>
              <a:t>(Group-2)</a:t>
            </a:r>
            <a:endParaRPr lang="en-US" sz="2400" i="1" dirty="0">
              <a:solidFill>
                <a:srgbClr val="002060"/>
              </a:solidFill>
            </a:endParaRP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C41DE-D4F1-00F5-E671-A7D70038AB7C}"/>
              </a:ext>
            </a:extLst>
          </p:cNvPr>
          <p:cNvSpPr>
            <a:spLocks noGrp="1"/>
          </p:cNvSpPr>
          <p:nvPr>
            <p:ph type="title"/>
          </p:nvPr>
        </p:nvSpPr>
        <p:spPr>
          <a:xfrm>
            <a:off x="1066800" y="878171"/>
            <a:ext cx="10058400" cy="1104047"/>
          </a:xfrm>
        </p:spPr>
        <p:txBody>
          <a:bodyPr>
            <a:normAutofit/>
          </a:bodyPr>
          <a:lstStyle/>
          <a:p>
            <a:r>
              <a:rPr lang="en-IN" sz="3600" b="1" i="1" dirty="0">
                <a:solidFill>
                  <a:srgbClr val="990033"/>
                </a:solidFill>
                <a:latin typeface="Times New Roman" panose="02020603050405020304" pitchFamily="18" charset="0"/>
                <a:cs typeface="Times New Roman" panose="02020603050405020304" pitchFamily="18" charset="0"/>
              </a:rPr>
              <a:t>Customer:</a:t>
            </a:r>
            <a:endParaRPr lang="en-IN" sz="3600" i="1" dirty="0">
              <a:solidFill>
                <a:srgbClr val="990033"/>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ACEF20C-C3A5-A872-EF0C-923C4C4793C1}"/>
              </a:ext>
            </a:extLst>
          </p:cNvPr>
          <p:cNvSpPr>
            <a:spLocks noGrp="1"/>
          </p:cNvSpPr>
          <p:nvPr>
            <p:ph idx="1"/>
          </p:nvPr>
        </p:nvSpPr>
        <p:spPr/>
        <p:txBody>
          <a:bodyPr>
            <a:noAutofit/>
          </a:bodyPr>
          <a:lstStyle/>
          <a:p>
            <a:pPr>
              <a:buFont typeface="Wingdings" pitchFamily="2" charset="2"/>
              <a:buChar char="Ø"/>
            </a:pPr>
            <a:endParaRPr lang="en-US" sz="2000" dirty="0">
              <a:latin typeface="Times New Roman" pitchFamily="18" charset="0"/>
              <a:cs typeface="Times New Roman" pitchFamily="18" charset="0"/>
            </a:endParaRPr>
          </a:p>
          <a:p>
            <a:pPr marL="114300" indent="0">
              <a:buNone/>
            </a:pPr>
            <a:endParaRPr lang="en-US" sz="2000" dirty="0">
              <a:latin typeface="Times New Roman" pitchFamily="18" charset="0"/>
              <a:cs typeface="Times New Roman" pitchFamily="18" charset="0"/>
            </a:endParaRPr>
          </a:p>
          <a:p>
            <a:pPr marL="114300" indent="0">
              <a:buNone/>
            </a:pPr>
            <a:endParaRPr lang="en-US" sz="2000" dirty="0">
              <a:latin typeface="Times New Roman" pitchFamily="18" charset="0"/>
              <a:cs typeface="Times New Roman" pitchFamily="18" charset="0"/>
            </a:endParaRPr>
          </a:p>
          <a:p>
            <a:pPr marL="114300" indent="0">
              <a:buNone/>
            </a:pPr>
            <a:endParaRPr lang="en-US" sz="2000" dirty="0">
              <a:latin typeface="Times New Roman" pitchFamily="18" charset="0"/>
              <a:cs typeface="Times New Roman" pitchFamily="18" charset="0"/>
            </a:endParaRPr>
          </a:p>
          <a:p>
            <a:pPr marL="114300" indent="0">
              <a:buNone/>
            </a:pPr>
            <a:endParaRPr lang="en-US" sz="2000" dirty="0">
              <a:latin typeface="Times New Roman" pitchFamily="18" charset="0"/>
              <a:cs typeface="Times New Roman" pitchFamily="18" charset="0"/>
            </a:endParaRPr>
          </a:p>
          <a:p>
            <a:pPr marL="114300" indent="0">
              <a:buNone/>
            </a:pPr>
            <a:endParaRPr lang="en-US" sz="2000" dirty="0">
              <a:latin typeface="Times New Roman" pitchFamily="18" charset="0"/>
              <a:cs typeface="Times New Roman" pitchFamily="18" charset="0"/>
            </a:endParaRPr>
          </a:p>
          <a:p>
            <a:pPr marL="114300" indent="0">
              <a:buNone/>
            </a:pPr>
            <a:endParaRPr lang="en-US" sz="2000" dirty="0">
              <a:latin typeface="Times New Roman" pitchFamily="18" charset="0"/>
              <a:cs typeface="Times New Roman" pitchFamily="18" charset="0"/>
            </a:endParaRPr>
          </a:p>
          <a:p>
            <a:pPr marL="114300" indent="0" algn="ctr">
              <a:buNone/>
            </a:pPr>
            <a:endParaRPr lang="en-US" sz="1600" dirty="0">
              <a:latin typeface="Times New Roman" pitchFamily="18" charset="0"/>
              <a:cs typeface="Times New Roman" pitchFamily="18" charset="0"/>
            </a:endParaRPr>
          </a:p>
          <a:p>
            <a:pPr marL="114300" indent="0">
              <a:buNone/>
            </a:pPr>
            <a:endParaRPr lang="en-US" sz="2000" dirty="0">
              <a:latin typeface="Times New Roman" pitchFamily="18" charset="0"/>
              <a:cs typeface="Times New Roman" pitchFamily="18" charset="0"/>
            </a:endParaRPr>
          </a:p>
          <a:p>
            <a:pPr marL="0" indent="0" fontAlgn="base">
              <a:lnSpc>
                <a:spcPct val="150000"/>
              </a:lnSpc>
              <a:buNone/>
            </a:pPr>
            <a:br>
              <a:rPr lang="en-US" sz="2000" dirty="0">
                <a:latin typeface="Times New Roman" pitchFamily="18" charset="0"/>
                <a:cs typeface="Times New Roman" pitchFamily="18" charset="0"/>
              </a:rPr>
            </a:br>
            <a:endParaRPr lang="en-IN" sz="2000" dirty="0">
              <a:latin typeface="Times New Roman" pitchFamily="18" charset="0"/>
              <a:cs typeface="Times New Roman" pitchFamily="18" charset="0"/>
            </a:endParaRPr>
          </a:p>
          <a:p>
            <a:pPr>
              <a:lnSpc>
                <a:spcPct val="150000"/>
              </a:lnSpc>
            </a:pPr>
            <a:endParaRPr lang="en-IN" sz="2000" dirty="0"/>
          </a:p>
        </p:txBody>
      </p:sp>
      <p:sp>
        <p:nvSpPr>
          <p:cNvPr id="4" name="Date Placeholder 3">
            <a:extLst>
              <a:ext uri="{FF2B5EF4-FFF2-40B4-BE49-F238E27FC236}">
                <a16:creationId xmlns:a16="http://schemas.microsoft.com/office/drawing/2014/main" id="{CFE222CF-5F52-B3A2-10AE-F15BAEE128D6}"/>
              </a:ext>
            </a:extLst>
          </p:cNvPr>
          <p:cNvSpPr>
            <a:spLocks noGrp="1"/>
          </p:cNvSpPr>
          <p:nvPr>
            <p:ph type="dt" sz="half" idx="10"/>
          </p:nvPr>
        </p:nvSpPr>
        <p:spPr/>
        <p:txBody>
          <a:bodyPr/>
          <a:lstStyle/>
          <a:p>
            <a:fld id="{717912FE-D7EE-4032-A814-F8547450C4A5}" type="datetime1">
              <a:rPr lang="en-US" sz="1000" b="1" i="1" smtClean="0"/>
              <a:t>5/13/2022</a:t>
            </a:fld>
            <a:endParaRPr lang="en-US" b="1" i="1" dirty="0"/>
          </a:p>
        </p:txBody>
      </p:sp>
      <p:sp>
        <p:nvSpPr>
          <p:cNvPr id="5" name="Footer Placeholder 4">
            <a:extLst>
              <a:ext uri="{FF2B5EF4-FFF2-40B4-BE49-F238E27FC236}">
                <a16:creationId xmlns:a16="http://schemas.microsoft.com/office/drawing/2014/main" id="{2F5CC9CA-01EF-F97E-11E7-D9485444E04C}"/>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 Redressal System</a:t>
            </a:r>
          </a:p>
        </p:txBody>
      </p:sp>
      <p:sp>
        <p:nvSpPr>
          <p:cNvPr id="6" name="Slide Number Placeholder 5">
            <a:extLst>
              <a:ext uri="{FF2B5EF4-FFF2-40B4-BE49-F238E27FC236}">
                <a16:creationId xmlns:a16="http://schemas.microsoft.com/office/drawing/2014/main" id="{E36B3DF4-B9AA-3ECF-559E-F12C8DFD5718}"/>
              </a:ext>
            </a:extLst>
          </p:cNvPr>
          <p:cNvSpPr>
            <a:spLocks noGrp="1"/>
          </p:cNvSpPr>
          <p:nvPr>
            <p:ph type="sldNum" sz="quarter" idx="12"/>
          </p:nvPr>
        </p:nvSpPr>
        <p:spPr/>
        <p:txBody>
          <a:bodyPr/>
          <a:lstStyle/>
          <a:p>
            <a:fld id="{3A98EE3D-8CD1-4C3F-BD1C-C98C9596463C}" type="slidenum">
              <a:rPr lang="en-US" sz="1000" b="1" i="1" smtClean="0"/>
              <a:t>10</a:t>
            </a:fld>
            <a:endParaRPr lang="en-US" sz="1000" b="1" i="1" dirty="0"/>
          </a:p>
        </p:txBody>
      </p:sp>
      <p:sp>
        <p:nvSpPr>
          <p:cNvPr id="8" name="Rectangle: Rounded Corners 7">
            <a:extLst>
              <a:ext uri="{FF2B5EF4-FFF2-40B4-BE49-F238E27FC236}">
                <a16:creationId xmlns:a16="http://schemas.microsoft.com/office/drawing/2014/main" id="{469C1D0B-ABFA-AF31-A989-30F6360FA22E}"/>
              </a:ext>
            </a:extLst>
          </p:cNvPr>
          <p:cNvSpPr/>
          <p:nvPr/>
        </p:nvSpPr>
        <p:spPr>
          <a:xfrm>
            <a:off x="4492487" y="2276061"/>
            <a:ext cx="1818861" cy="725556"/>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Customer</a:t>
            </a:r>
          </a:p>
        </p:txBody>
      </p:sp>
      <p:sp>
        <p:nvSpPr>
          <p:cNvPr id="10" name="Rectangle: Rounded Corners 9">
            <a:extLst>
              <a:ext uri="{FF2B5EF4-FFF2-40B4-BE49-F238E27FC236}">
                <a16:creationId xmlns:a16="http://schemas.microsoft.com/office/drawing/2014/main" id="{C5D76030-0D1F-E69D-D65F-DE77E64C0D6A}"/>
              </a:ext>
            </a:extLst>
          </p:cNvPr>
          <p:cNvSpPr/>
          <p:nvPr/>
        </p:nvSpPr>
        <p:spPr>
          <a:xfrm>
            <a:off x="7498941" y="4326326"/>
            <a:ext cx="1818861" cy="725556"/>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Complaints Status</a:t>
            </a:r>
          </a:p>
        </p:txBody>
      </p:sp>
      <p:sp>
        <p:nvSpPr>
          <p:cNvPr id="11" name="Rectangle: Rounded Corners 10">
            <a:extLst>
              <a:ext uri="{FF2B5EF4-FFF2-40B4-BE49-F238E27FC236}">
                <a16:creationId xmlns:a16="http://schemas.microsoft.com/office/drawing/2014/main" id="{6CAF3B94-8FA8-BAAC-E1B0-EEC7D2E4C98E}"/>
              </a:ext>
            </a:extLst>
          </p:cNvPr>
          <p:cNvSpPr/>
          <p:nvPr/>
        </p:nvSpPr>
        <p:spPr>
          <a:xfrm>
            <a:off x="4779065" y="4314858"/>
            <a:ext cx="1818861" cy="725556"/>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Add </a:t>
            </a:r>
          </a:p>
          <a:p>
            <a:pPr algn="ctr"/>
            <a:r>
              <a:rPr lang="en-IN" dirty="0">
                <a:ln w="0"/>
                <a:solidFill>
                  <a:schemeClr val="tx1"/>
                </a:solidFill>
                <a:effectLst>
                  <a:outerShdw blurRad="38100" dist="19050" dir="2700000" algn="tl" rotWithShape="0">
                    <a:schemeClr val="dk1">
                      <a:alpha val="40000"/>
                    </a:schemeClr>
                  </a:outerShdw>
                </a:effectLst>
              </a:rPr>
              <a:t>Complaints</a:t>
            </a:r>
          </a:p>
        </p:txBody>
      </p:sp>
      <p:sp>
        <p:nvSpPr>
          <p:cNvPr id="12" name="Oval 11">
            <a:extLst>
              <a:ext uri="{FF2B5EF4-FFF2-40B4-BE49-F238E27FC236}">
                <a16:creationId xmlns:a16="http://schemas.microsoft.com/office/drawing/2014/main" id="{589EB039-FCD2-88A6-7E72-C45D57AE7B4B}"/>
              </a:ext>
            </a:extLst>
          </p:cNvPr>
          <p:cNvSpPr/>
          <p:nvPr/>
        </p:nvSpPr>
        <p:spPr>
          <a:xfrm>
            <a:off x="3260035" y="3373643"/>
            <a:ext cx="1649895" cy="54665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Register</a:t>
            </a:r>
            <a:endParaRPr lang="en-IN" dirty="0"/>
          </a:p>
        </p:txBody>
      </p:sp>
      <p:sp>
        <p:nvSpPr>
          <p:cNvPr id="13" name="Oval 12">
            <a:extLst>
              <a:ext uri="{FF2B5EF4-FFF2-40B4-BE49-F238E27FC236}">
                <a16:creationId xmlns:a16="http://schemas.microsoft.com/office/drawing/2014/main" id="{BB23620C-88C2-87B4-9097-1EFD9889D381}"/>
              </a:ext>
            </a:extLst>
          </p:cNvPr>
          <p:cNvSpPr/>
          <p:nvPr/>
        </p:nvSpPr>
        <p:spPr>
          <a:xfrm>
            <a:off x="6096000" y="3384911"/>
            <a:ext cx="1649895" cy="54665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Login</a:t>
            </a:r>
            <a:endParaRPr lang="en-IN" dirty="0"/>
          </a:p>
        </p:txBody>
      </p:sp>
      <p:cxnSp>
        <p:nvCxnSpPr>
          <p:cNvPr id="15" name="Straight Connector 14">
            <a:extLst>
              <a:ext uri="{FF2B5EF4-FFF2-40B4-BE49-F238E27FC236}">
                <a16:creationId xmlns:a16="http://schemas.microsoft.com/office/drawing/2014/main" id="{EBC48CDA-5F19-1CAB-7DA6-96E4F0CDAA57}"/>
              </a:ext>
            </a:extLst>
          </p:cNvPr>
          <p:cNvCxnSpPr>
            <a:stCxn id="8" idx="1"/>
          </p:cNvCxnSpPr>
          <p:nvPr/>
        </p:nvCxnSpPr>
        <p:spPr>
          <a:xfrm flipH="1">
            <a:off x="4084983" y="2638839"/>
            <a:ext cx="407504"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EFFC6D0-70B1-3402-2B16-7F1B62B227E8}"/>
              </a:ext>
            </a:extLst>
          </p:cNvPr>
          <p:cNvCxnSpPr>
            <a:cxnSpLocks/>
          </p:cNvCxnSpPr>
          <p:nvPr/>
        </p:nvCxnSpPr>
        <p:spPr>
          <a:xfrm flipH="1">
            <a:off x="6311348" y="2638839"/>
            <a:ext cx="609599" cy="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0A552972-8689-0F6C-86B0-641F6397FEDA}"/>
              </a:ext>
            </a:extLst>
          </p:cNvPr>
          <p:cNvCxnSpPr/>
          <p:nvPr/>
        </p:nvCxnSpPr>
        <p:spPr>
          <a:xfrm flipH="1">
            <a:off x="5688496" y="3675822"/>
            <a:ext cx="407504"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2A5A4C4-7E11-98FA-499E-3875188981A7}"/>
              </a:ext>
            </a:extLst>
          </p:cNvPr>
          <p:cNvCxnSpPr>
            <a:cxnSpLocks/>
          </p:cNvCxnSpPr>
          <p:nvPr/>
        </p:nvCxnSpPr>
        <p:spPr>
          <a:xfrm>
            <a:off x="7745895" y="3679443"/>
            <a:ext cx="664266"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2777240C-F6A3-5BFA-F08C-7D26D4AD840D}"/>
              </a:ext>
            </a:extLst>
          </p:cNvPr>
          <p:cNvCxnSpPr/>
          <p:nvPr/>
        </p:nvCxnSpPr>
        <p:spPr>
          <a:xfrm>
            <a:off x="4084983" y="2638839"/>
            <a:ext cx="0" cy="6888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D361653-B9ED-A10C-70FE-F145D459DDD9}"/>
              </a:ext>
            </a:extLst>
          </p:cNvPr>
          <p:cNvCxnSpPr>
            <a:cxnSpLocks/>
          </p:cNvCxnSpPr>
          <p:nvPr/>
        </p:nvCxnSpPr>
        <p:spPr>
          <a:xfrm>
            <a:off x="6920947" y="2638839"/>
            <a:ext cx="0" cy="7071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0E82C01-AADB-E364-FE29-8E716EC6B0E8}"/>
              </a:ext>
            </a:extLst>
          </p:cNvPr>
          <p:cNvCxnSpPr>
            <a:cxnSpLocks/>
          </p:cNvCxnSpPr>
          <p:nvPr/>
        </p:nvCxnSpPr>
        <p:spPr>
          <a:xfrm flipH="1">
            <a:off x="5685181" y="3675822"/>
            <a:ext cx="3314" cy="638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1A9DDAB-28C0-8094-7502-CC3AED4D80D6}"/>
              </a:ext>
            </a:extLst>
          </p:cNvPr>
          <p:cNvCxnSpPr>
            <a:cxnSpLocks/>
            <a:endCxn id="10" idx="0"/>
          </p:cNvCxnSpPr>
          <p:nvPr/>
        </p:nvCxnSpPr>
        <p:spPr>
          <a:xfrm flipH="1">
            <a:off x="8408372" y="3675822"/>
            <a:ext cx="1789" cy="650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885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943A-B8C8-DB42-75E5-97E3BF1761C1}"/>
              </a:ext>
            </a:extLst>
          </p:cNvPr>
          <p:cNvSpPr>
            <a:spLocks noGrp="1"/>
          </p:cNvSpPr>
          <p:nvPr>
            <p:ph type="title"/>
          </p:nvPr>
        </p:nvSpPr>
        <p:spPr>
          <a:xfrm>
            <a:off x="1097280" y="537642"/>
            <a:ext cx="10058400" cy="1450757"/>
          </a:xfrm>
        </p:spPr>
        <p:txBody>
          <a:bodyPr>
            <a:normAutofit/>
          </a:bodyPr>
          <a:lstStyle/>
          <a:p>
            <a:r>
              <a:rPr lang="en-IN" sz="3600" b="1" i="1" dirty="0">
                <a:solidFill>
                  <a:srgbClr val="990033"/>
                </a:solidFill>
                <a:latin typeface="Times New Roman" pitchFamily="18" charset="0"/>
                <a:cs typeface="Times New Roman" pitchFamily="18" charset="0"/>
              </a:rPr>
              <a:t>Manager:</a:t>
            </a:r>
            <a:endParaRPr lang="en-IN" sz="3600" i="1" dirty="0">
              <a:solidFill>
                <a:srgbClr val="990033"/>
              </a:solidFill>
            </a:endParaRPr>
          </a:p>
        </p:txBody>
      </p:sp>
      <p:sp>
        <p:nvSpPr>
          <p:cNvPr id="3" name="Content Placeholder 2">
            <a:extLst>
              <a:ext uri="{FF2B5EF4-FFF2-40B4-BE49-F238E27FC236}">
                <a16:creationId xmlns:a16="http://schemas.microsoft.com/office/drawing/2014/main" id="{7A4A13BE-5B63-399D-A7EF-6DEDE6F6A105}"/>
              </a:ext>
            </a:extLst>
          </p:cNvPr>
          <p:cNvSpPr>
            <a:spLocks noGrp="1"/>
          </p:cNvSpPr>
          <p:nvPr>
            <p:ph idx="1"/>
          </p:nvPr>
        </p:nvSpPr>
        <p:spPr/>
        <p:txBody>
          <a:bodyPr>
            <a:noAutofit/>
          </a:bodyPr>
          <a:lstStyle/>
          <a:p>
            <a:pPr marL="0" indent="0" fontAlgn="base">
              <a:lnSpc>
                <a:spcPct val="170000"/>
              </a:lnSpc>
              <a:buNone/>
            </a:pPr>
            <a:br>
              <a:rPr lang="en-US" sz="2000" dirty="0">
                <a:latin typeface="Times New Roman" pitchFamily="18" charset="0"/>
                <a:cs typeface="Times New Roman" pitchFamily="18" charset="0"/>
              </a:rPr>
            </a:br>
            <a:endParaRPr lang="en-IN" sz="2000" dirty="0">
              <a:latin typeface="Times New Roman" pitchFamily="18" charset="0"/>
              <a:cs typeface="Times New Roman" pitchFamily="18" charset="0"/>
            </a:endParaRPr>
          </a:p>
          <a:p>
            <a:pPr>
              <a:lnSpc>
                <a:spcPct val="170000"/>
              </a:lnSpc>
            </a:pPr>
            <a:endParaRPr lang="en-IN" sz="2000" dirty="0"/>
          </a:p>
        </p:txBody>
      </p:sp>
      <p:sp>
        <p:nvSpPr>
          <p:cNvPr id="4" name="Date Placeholder 3">
            <a:extLst>
              <a:ext uri="{FF2B5EF4-FFF2-40B4-BE49-F238E27FC236}">
                <a16:creationId xmlns:a16="http://schemas.microsoft.com/office/drawing/2014/main" id="{B71F36D2-2601-6BD0-9B24-D88FCDF33B27}"/>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13FD990F-A6D2-3E30-E0F8-51CDEEB9A26B}"/>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D2E3430B-5BAD-CA23-05FD-C1DA0447C560}"/>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9" name="Title 1">
            <a:extLst>
              <a:ext uri="{FF2B5EF4-FFF2-40B4-BE49-F238E27FC236}">
                <a16:creationId xmlns:a16="http://schemas.microsoft.com/office/drawing/2014/main" id="{29FCEEF8-F30B-3969-4CEA-ED3E2538371A}"/>
              </a:ext>
            </a:extLst>
          </p:cNvPr>
          <p:cNvSpPr txBox="1">
            <a:spLocks/>
          </p:cNvSpPr>
          <p:nvPr/>
        </p:nvSpPr>
        <p:spPr>
          <a:xfrm>
            <a:off x="844826" y="2537889"/>
            <a:ext cx="10928766" cy="3331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endParaRPr lang="en-IN" i="1" dirty="0">
              <a:solidFill>
                <a:schemeClr val="tx2"/>
              </a:solidFill>
            </a:endParaRPr>
          </a:p>
        </p:txBody>
      </p:sp>
      <p:sp>
        <p:nvSpPr>
          <p:cNvPr id="11" name="Rectangle: Rounded Corners 10">
            <a:extLst>
              <a:ext uri="{FF2B5EF4-FFF2-40B4-BE49-F238E27FC236}">
                <a16:creationId xmlns:a16="http://schemas.microsoft.com/office/drawing/2014/main" id="{FD264DFB-A567-9291-2C04-6AD73BA82493}"/>
              </a:ext>
            </a:extLst>
          </p:cNvPr>
          <p:cNvSpPr/>
          <p:nvPr/>
        </p:nvSpPr>
        <p:spPr>
          <a:xfrm>
            <a:off x="4959626" y="2473326"/>
            <a:ext cx="1302026" cy="647561"/>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Manager</a:t>
            </a:r>
          </a:p>
        </p:txBody>
      </p:sp>
      <p:sp>
        <p:nvSpPr>
          <p:cNvPr id="12" name="Rectangle: Rounded Corners 11">
            <a:extLst>
              <a:ext uri="{FF2B5EF4-FFF2-40B4-BE49-F238E27FC236}">
                <a16:creationId xmlns:a16="http://schemas.microsoft.com/office/drawing/2014/main" id="{B9679A34-FCBA-21EA-EE70-713072FC2F30}"/>
              </a:ext>
            </a:extLst>
          </p:cNvPr>
          <p:cNvSpPr/>
          <p:nvPr/>
        </p:nvSpPr>
        <p:spPr>
          <a:xfrm>
            <a:off x="2759270" y="4672041"/>
            <a:ext cx="1302026" cy="647561"/>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 view Engineer</a:t>
            </a:r>
          </a:p>
        </p:txBody>
      </p:sp>
      <p:sp>
        <p:nvSpPr>
          <p:cNvPr id="13" name="Rectangle: Rounded Corners 12">
            <a:extLst>
              <a:ext uri="{FF2B5EF4-FFF2-40B4-BE49-F238E27FC236}">
                <a16:creationId xmlns:a16="http://schemas.microsoft.com/office/drawing/2014/main" id="{211AFB42-FC4C-B49E-C14A-E892692F06D9}"/>
              </a:ext>
            </a:extLst>
          </p:cNvPr>
          <p:cNvSpPr/>
          <p:nvPr/>
        </p:nvSpPr>
        <p:spPr>
          <a:xfrm>
            <a:off x="7025311" y="4672041"/>
            <a:ext cx="1302026" cy="647561"/>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View Feedback</a:t>
            </a:r>
          </a:p>
        </p:txBody>
      </p:sp>
      <p:sp>
        <p:nvSpPr>
          <p:cNvPr id="14" name="Rectangle: Rounded Corners 13">
            <a:extLst>
              <a:ext uri="{FF2B5EF4-FFF2-40B4-BE49-F238E27FC236}">
                <a16:creationId xmlns:a16="http://schemas.microsoft.com/office/drawing/2014/main" id="{0BC9B413-8796-FA31-BDC8-EEDB16549A70}"/>
              </a:ext>
            </a:extLst>
          </p:cNvPr>
          <p:cNvSpPr/>
          <p:nvPr/>
        </p:nvSpPr>
        <p:spPr>
          <a:xfrm>
            <a:off x="5007183" y="4642327"/>
            <a:ext cx="1302026" cy="647561"/>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View Complaint</a:t>
            </a:r>
          </a:p>
        </p:txBody>
      </p:sp>
      <p:sp>
        <p:nvSpPr>
          <p:cNvPr id="15" name="Oval 14">
            <a:extLst>
              <a:ext uri="{FF2B5EF4-FFF2-40B4-BE49-F238E27FC236}">
                <a16:creationId xmlns:a16="http://schemas.microsoft.com/office/drawing/2014/main" id="{EBC8682A-DE09-4356-0BB5-BB026E5C9F71}"/>
              </a:ext>
            </a:extLst>
          </p:cNvPr>
          <p:cNvSpPr/>
          <p:nvPr/>
        </p:nvSpPr>
        <p:spPr>
          <a:xfrm>
            <a:off x="4891708" y="3537807"/>
            <a:ext cx="1437861" cy="52677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Login</a:t>
            </a:r>
          </a:p>
        </p:txBody>
      </p:sp>
      <p:cxnSp>
        <p:nvCxnSpPr>
          <p:cNvPr id="17" name="Straight Arrow Connector 16">
            <a:extLst>
              <a:ext uri="{FF2B5EF4-FFF2-40B4-BE49-F238E27FC236}">
                <a16:creationId xmlns:a16="http://schemas.microsoft.com/office/drawing/2014/main" id="{50BF4C54-9F12-6BA6-DBFA-363430430A18}"/>
              </a:ext>
            </a:extLst>
          </p:cNvPr>
          <p:cNvCxnSpPr>
            <a:cxnSpLocks/>
            <a:stCxn id="11" idx="2"/>
            <a:endCxn id="15" idx="0"/>
          </p:cNvCxnSpPr>
          <p:nvPr/>
        </p:nvCxnSpPr>
        <p:spPr>
          <a:xfrm>
            <a:off x="5610639" y="3120887"/>
            <a:ext cx="0" cy="416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675B41C-75E2-7669-4E2B-3A8EF8BCA038}"/>
              </a:ext>
            </a:extLst>
          </p:cNvPr>
          <p:cNvCxnSpPr>
            <a:cxnSpLocks/>
          </p:cNvCxnSpPr>
          <p:nvPr/>
        </p:nvCxnSpPr>
        <p:spPr>
          <a:xfrm>
            <a:off x="3407969" y="4255121"/>
            <a:ext cx="0" cy="416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236C976-AD0A-C979-50C7-6BD02C9552F1}"/>
              </a:ext>
            </a:extLst>
          </p:cNvPr>
          <p:cNvCxnSpPr>
            <a:cxnSpLocks/>
          </p:cNvCxnSpPr>
          <p:nvPr/>
        </p:nvCxnSpPr>
        <p:spPr>
          <a:xfrm>
            <a:off x="7676324" y="4255121"/>
            <a:ext cx="0" cy="416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77DBA04B-BD53-B102-9F11-BDB1053376A3}"/>
              </a:ext>
            </a:extLst>
          </p:cNvPr>
          <p:cNvCxnSpPr>
            <a:cxnSpLocks/>
          </p:cNvCxnSpPr>
          <p:nvPr/>
        </p:nvCxnSpPr>
        <p:spPr>
          <a:xfrm>
            <a:off x="5610638" y="4255121"/>
            <a:ext cx="0" cy="416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46E028AD-1E2E-3251-EACA-E63879EFACB0}"/>
              </a:ext>
            </a:extLst>
          </p:cNvPr>
          <p:cNvCxnSpPr>
            <a:cxnSpLocks/>
          </p:cNvCxnSpPr>
          <p:nvPr/>
        </p:nvCxnSpPr>
        <p:spPr>
          <a:xfrm>
            <a:off x="3422000" y="4255121"/>
            <a:ext cx="42543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8438AE9-67DC-66C9-A904-574CCDC55A2E}"/>
              </a:ext>
            </a:extLst>
          </p:cNvPr>
          <p:cNvCxnSpPr>
            <a:stCxn id="15" idx="4"/>
          </p:cNvCxnSpPr>
          <p:nvPr/>
        </p:nvCxnSpPr>
        <p:spPr>
          <a:xfrm flipH="1">
            <a:off x="5610638" y="4064581"/>
            <a:ext cx="1" cy="190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199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56ED-6B12-8114-F447-16856F587869}"/>
              </a:ext>
            </a:extLst>
          </p:cNvPr>
          <p:cNvSpPr>
            <a:spLocks noGrp="1"/>
          </p:cNvSpPr>
          <p:nvPr>
            <p:ph type="title"/>
          </p:nvPr>
        </p:nvSpPr>
        <p:spPr>
          <a:xfrm>
            <a:off x="1173480" y="856965"/>
            <a:ext cx="10058400" cy="1065946"/>
          </a:xfrm>
        </p:spPr>
        <p:txBody>
          <a:bodyPr>
            <a:normAutofit/>
          </a:bodyPr>
          <a:lstStyle/>
          <a:p>
            <a:r>
              <a:rPr lang="en-IN" sz="3600" b="1" i="1" dirty="0">
                <a:solidFill>
                  <a:srgbClr val="990033"/>
                </a:solidFill>
                <a:latin typeface="Times New Roman" pitchFamily="18" charset="0"/>
                <a:cs typeface="Times New Roman" pitchFamily="18" charset="0"/>
              </a:rPr>
              <a:t>Engineer</a:t>
            </a:r>
            <a:r>
              <a:rPr lang="en-IN" sz="4400" b="1" i="1" dirty="0">
                <a:solidFill>
                  <a:srgbClr val="990033"/>
                </a:solidFill>
                <a:latin typeface="Times New Roman" pitchFamily="18" charset="0"/>
                <a:cs typeface="Times New Roman" pitchFamily="18" charset="0"/>
              </a:rPr>
              <a:t>:</a:t>
            </a:r>
            <a:endParaRPr lang="en-IN" sz="4400" i="1" dirty="0">
              <a:solidFill>
                <a:srgbClr val="990033"/>
              </a:solidFill>
            </a:endParaRPr>
          </a:p>
        </p:txBody>
      </p:sp>
      <p:sp>
        <p:nvSpPr>
          <p:cNvPr id="4" name="Date Placeholder 3">
            <a:extLst>
              <a:ext uri="{FF2B5EF4-FFF2-40B4-BE49-F238E27FC236}">
                <a16:creationId xmlns:a16="http://schemas.microsoft.com/office/drawing/2014/main" id="{5226CB49-7334-5E01-A0C1-730EEEA1D0E9}"/>
              </a:ext>
            </a:extLst>
          </p:cNvPr>
          <p:cNvSpPr>
            <a:spLocks noGrp="1"/>
          </p:cNvSpPr>
          <p:nvPr>
            <p:ph type="dt" sz="half" idx="10"/>
          </p:nvPr>
        </p:nvSpPr>
        <p:spPr/>
        <p:txBody>
          <a:bodyPr/>
          <a:lstStyle/>
          <a:p>
            <a:fld id="{717912FE-D7EE-4032-A814-F8547450C4A5}" type="datetime1">
              <a:rPr lang="en-US" sz="1000" b="1" i="1" smtClean="0"/>
              <a:t>5/13/2022</a:t>
            </a:fld>
            <a:endParaRPr lang="en-US" b="1" i="1" dirty="0"/>
          </a:p>
        </p:txBody>
      </p:sp>
      <p:sp>
        <p:nvSpPr>
          <p:cNvPr id="5" name="Footer Placeholder 4">
            <a:extLst>
              <a:ext uri="{FF2B5EF4-FFF2-40B4-BE49-F238E27FC236}">
                <a16:creationId xmlns:a16="http://schemas.microsoft.com/office/drawing/2014/main" id="{819E4BF5-49C4-9437-9FAF-36B1312F3E5C}"/>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 Redressal System</a:t>
            </a:r>
          </a:p>
        </p:txBody>
      </p:sp>
      <p:sp>
        <p:nvSpPr>
          <p:cNvPr id="6" name="Slide Number Placeholder 5">
            <a:extLst>
              <a:ext uri="{FF2B5EF4-FFF2-40B4-BE49-F238E27FC236}">
                <a16:creationId xmlns:a16="http://schemas.microsoft.com/office/drawing/2014/main" id="{6937B5FA-8DA5-D130-191E-7C6DFB719BF4}"/>
              </a:ext>
            </a:extLst>
          </p:cNvPr>
          <p:cNvSpPr>
            <a:spLocks noGrp="1"/>
          </p:cNvSpPr>
          <p:nvPr>
            <p:ph type="sldNum" sz="quarter" idx="12"/>
          </p:nvPr>
        </p:nvSpPr>
        <p:spPr/>
        <p:txBody>
          <a:bodyPr/>
          <a:lstStyle/>
          <a:p>
            <a:fld id="{3A98EE3D-8CD1-4C3F-BD1C-C98C9596463C}" type="slidenum">
              <a:rPr lang="en-US" sz="1000" b="1" i="1" smtClean="0"/>
              <a:t>12</a:t>
            </a:fld>
            <a:endParaRPr lang="en-US" sz="1000" b="1" i="1" dirty="0"/>
          </a:p>
        </p:txBody>
      </p:sp>
      <p:sp>
        <p:nvSpPr>
          <p:cNvPr id="7" name="Rectangle: Rounded Corners 6">
            <a:extLst>
              <a:ext uri="{FF2B5EF4-FFF2-40B4-BE49-F238E27FC236}">
                <a16:creationId xmlns:a16="http://schemas.microsoft.com/office/drawing/2014/main" id="{5F69A13F-0784-8329-10CC-6D9150E5C69A}"/>
              </a:ext>
            </a:extLst>
          </p:cNvPr>
          <p:cNvSpPr/>
          <p:nvPr/>
        </p:nvSpPr>
        <p:spPr>
          <a:xfrm>
            <a:off x="5034169" y="2399437"/>
            <a:ext cx="1451112" cy="695739"/>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Engineer</a:t>
            </a:r>
          </a:p>
        </p:txBody>
      </p:sp>
      <p:sp>
        <p:nvSpPr>
          <p:cNvPr id="8" name="Oval 7">
            <a:extLst>
              <a:ext uri="{FF2B5EF4-FFF2-40B4-BE49-F238E27FC236}">
                <a16:creationId xmlns:a16="http://schemas.microsoft.com/office/drawing/2014/main" id="{E442CF8D-D73F-621E-713E-FD78C70CC5FE}"/>
              </a:ext>
            </a:extLst>
          </p:cNvPr>
          <p:cNvSpPr/>
          <p:nvPr/>
        </p:nvSpPr>
        <p:spPr>
          <a:xfrm>
            <a:off x="4959626" y="3571702"/>
            <a:ext cx="1600200" cy="695739"/>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solidFill>
              </a:rPr>
              <a:t>Login</a:t>
            </a:r>
          </a:p>
        </p:txBody>
      </p:sp>
      <p:sp>
        <p:nvSpPr>
          <p:cNvPr id="9" name="Rectangle: Rounded Corners 8">
            <a:extLst>
              <a:ext uri="{FF2B5EF4-FFF2-40B4-BE49-F238E27FC236}">
                <a16:creationId xmlns:a16="http://schemas.microsoft.com/office/drawing/2014/main" id="{D3F172F9-1C40-490A-BA85-049CDCE1FAF4}"/>
              </a:ext>
            </a:extLst>
          </p:cNvPr>
          <p:cNvSpPr/>
          <p:nvPr/>
        </p:nvSpPr>
        <p:spPr>
          <a:xfrm>
            <a:off x="3419061" y="4373218"/>
            <a:ext cx="1540565" cy="561872"/>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 view Complaint</a:t>
            </a:r>
          </a:p>
        </p:txBody>
      </p:sp>
      <p:sp>
        <p:nvSpPr>
          <p:cNvPr id="10" name="Rectangle: Rounded Corners 9">
            <a:extLst>
              <a:ext uri="{FF2B5EF4-FFF2-40B4-BE49-F238E27FC236}">
                <a16:creationId xmlns:a16="http://schemas.microsoft.com/office/drawing/2014/main" id="{278F4891-CEA6-B5B5-EBDC-583EE8374EC2}"/>
              </a:ext>
            </a:extLst>
          </p:cNvPr>
          <p:cNvSpPr/>
          <p:nvPr/>
        </p:nvSpPr>
        <p:spPr>
          <a:xfrm>
            <a:off x="6968489" y="4358306"/>
            <a:ext cx="1335157" cy="626150"/>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n w="0"/>
                <a:solidFill>
                  <a:schemeClr val="tx1"/>
                </a:solidFill>
                <a:effectLst>
                  <a:outerShdw blurRad="38100" dist="19050" dir="2700000" algn="tl" rotWithShape="0">
                    <a:schemeClr val="dk1">
                      <a:alpha val="40000"/>
                    </a:schemeClr>
                  </a:outerShdw>
                </a:effectLst>
              </a:rPr>
              <a:t>View Feedback</a:t>
            </a:r>
          </a:p>
        </p:txBody>
      </p:sp>
      <p:cxnSp>
        <p:nvCxnSpPr>
          <p:cNvPr id="13" name="Straight Arrow Connector 12">
            <a:extLst>
              <a:ext uri="{FF2B5EF4-FFF2-40B4-BE49-F238E27FC236}">
                <a16:creationId xmlns:a16="http://schemas.microsoft.com/office/drawing/2014/main" id="{4669CDC7-26D0-8606-B717-15C0DF412404}"/>
              </a:ext>
            </a:extLst>
          </p:cNvPr>
          <p:cNvCxnSpPr>
            <a:endCxn id="8" idx="0"/>
          </p:cNvCxnSpPr>
          <p:nvPr/>
        </p:nvCxnSpPr>
        <p:spPr>
          <a:xfrm>
            <a:off x="5759725" y="3429000"/>
            <a:ext cx="1" cy="142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46DCBE2-FED7-3EFA-F85F-BF0B3CB08871}"/>
              </a:ext>
            </a:extLst>
          </p:cNvPr>
          <p:cNvCxnSpPr>
            <a:cxnSpLocks/>
          </p:cNvCxnSpPr>
          <p:nvPr/>
        </p:nvCxnSpPr>
        <p:spPr>
          <a:xfrm>
            <a:off x="5759725" y="3061253"/>
            <a:ext cx="0" cy="510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B767097-42F7-7C03-A3A5-D156C50E762A}"/>
              </a:ext>
            </a:extLst>
          </p:cNvPr>
          <p:cNvCxnSpPr>
            <a:cxnSpLocks/>
            <a:stCxn id="8" idx="6"/>
          </p:cNvCxnSpPr>
          <p:nvPr/>
        </p:nvCxnSpPr>
        <p:spPr>
          <a:xfrm>
            <a:off x="6559826" y="3919572"/>
            <a:ext cx="1029859"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A8734E3F-A80E-C125-FE60-8F1773A70656}"/>
              </a:ext>
            </a:extLst>
          </p:cNvPr>
          <p:cNvCxnSpPr>
            <a:cxnSpLocks/>
          </p:cNvCxnSpPr>
          <p:nvPr/>
        </p:nvCxnSpPr>
        <p:spPr>
          <a:xfrm>
            <a:off x="4040255" y="3919571"/>
            <a:ext cx="919371"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1C639CC-59D2-02E4-1B5D-6FD7E944E9DF}"/>
              </a:ext>
            </a:extLst>
          </p:cNvPr>
          <p:cNvCxnSpPr>
            <a:cxnSpLocks/>
          </p:cNvCxnSpPr>
          <p:nvPr/>
        </p:nvCxnSpPr>
        <p:spPr>
          <a:xfrm>
            <a:off x="4023690" y="3919571"/>
            <a:ext cx="16565" cy="445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98D13660-865C-98A8-137D-E121BB4FBA29}"/>
              </a:ext>
            </a:extLst>
          </p:cNvPr>
          <p:cNvCxnSpPr>
            <a:cxnSpLocks/>
          </p:cNvCxnSpPr>
          <p:nvPr/>
        </p:nvCxnSpPr>
        <p:spPr>
          <a:xfrm>
            <a:off x="7589685" y="3919571"/>
            <a:ext cx="16565" cy="4076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7388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5788-AAE0-748F-82F1-CE99F8DB36E1}"/>
              </a:ext>
            </a:extLst>
          </p:cNvPr>
          <p:cNvSpPr>
            <a:spLocks noGrp="1"/>
          </p:cNvSpPr>
          <p:nvPr>
            <p:ph type="title"/>
          </p:nvPr>
        </p:nvSpPr>
        <p:spPr>
          <a:xfrm>
            <a:off x="1066800" y="804763"/>
            <a:ext cx="10058400" cy="1084997"/>
          </a:xfrm>
        </p:spPr>
        <p:txBody>
          <a:bodyPr>
            <a:normAutofit/>
          </a:bodyPr>
          <a:lstStyle/>
          <a:p>
            <a:r>
              <a:rPr lang="en-US" sz="3600" b="1" i="1" dirty="0">
                <a:solidFill>
                  <a:srgbClr val="990033"/>
                </a:solidFill>
                <a:latin typeface="Times New Roman" pitchFamily="18" charset="0"/>
                <a:cs typeface="Times New Roman" pitchFamily="18" charset="0"/>
              </a:rPr>
              <a:t>Advantages:</a:t>
            </a:r>
            <a:endParaRPr lang="en-IN" sz="3600" i="1" dirty="0">
              <a:solidFill>
                <a:srgbClr val="990033"/>
              </a:solidFill>
            </a:endParaRPr>
          </a:p>
        </p:txBody>
      </p:sp>
      <p:sp>
        <p:nvSpPr>
          <p:cNvPr id="4" name="Content Placeholder 3">
            <a:extLst>
              <a:ext uri="{FF2B5EF4-FFF2-40B4-BE49-F238E27FC236}">
                <a16:creationId xmlns:a16="http://schemas.microsoft.com/office/drawing/2014/main" id="{78C68E7E-810B-F954-2B82-51557FE83442}"/>
              </a:ext>
            </a:extLst>
          </p:cNvPr>
          <p:cNvSpPr>
            <a:spLocks noGrp="1"/>
          </p:cNvSpPr>
          <p:nvPr>
            <p:ph idx="1"/>
          </p:nvPr>
        </p:nvSpPr>
        <p:spPr/>
        <p:txBody>
          <a:bodyPr>
            <a:noAutofit/>
          </a:bodyPr>
          <a:lstStyle/>
          <a:p>
            <a:pPr>
              <a:lnSpc>
                <a:spcPct val="150000"/>
              </a:lnSpc>
              <a:buFont typeface="Wingdings" panose="05000000000000000000" pitchFamily="2" charset="2"/>
              <a:buChar char="Ø"/>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Customer and raise n complaints</a:t>
            </a:r>
          </a:p>
          <a:p>
            <a:pPr>
              <a:lnSpc>
                <a:spcPct val="150000"/>
              </a:lnSpc>
              <a:buFont typeface="Wingdings" panose="05000000000000000000" pitchFamily="2" charset="2"/>
              <a:buChar char="Ø"/>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Customer can provide feedback to the complaint</a:t>
            </a:r>
          </a:p>
          <a:p>
            <a:pPr>
              <a:lnSpc>
                <a:spcPct val="150000"/>
              </a:lnSpc>
              <a:buFont typeface="Wingdings" panose="05000000000000000000" pitchFamily="2" charset="2"/>
              <a:buChar char="Ø"/>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Customer has an easy UI to understand.</a:t>
            </a:r>
          </a:p>
          <a:p>
            <a:pPr>
              <a:lnSpc>
                <a:spcPct val="150000"/>
              </a:lnSpc>
              <a:buFont typeface="Wingdings" panose="05000000000000000000" pitchFamily="2" charset="2"/>
              <a:buChar char="Ø"/>
            </a:pPr>
            <a:r>
              <a:rPr lang="en-US" sz="1800" dirty="0">
                <a:solidFill>
                  <a:schemeClr val="tx1">
                    <a:lumMod val="85000"/>
                    <a:lumOff val="15000"/>
                  </a:schemeClr>
                </a:solidFill>
                <a:latin typeface="Times New Roman" panose="02020603050405020304" pitchFamily="18" charset="0"/>
                <a:cs typeface="Times New Roman" panose="02020603050405020304" pitchFamily="18" charset="0"/>
              </a:rPr>
              <a:t>Fast and reliable system</a:t>
            </a:r>
          </a:p>
          <a:p>
            <a:pPr>
              <a:lnSpc>
                <a:spcPct val="150000"/>
              </a:lnSpc>
            </a:pPr>
            <a:endParaRPr lang="en-IN" sz="1800" dirty="0">
              <a:solidFill>
                <a:schemeClr val="tx1">
                  <a:lumMod val="85000"/>
                  <a:lumOff val="15000"/>
                </a:schemeClr>
              </a:solidFill>
            </a:endParaRPr>
          </a:p>
          <a:p>
            <a:endParaRPr lang="en-IN" sz="1800" dirty="0"/>
          </a:p>
        </p:txBody>
      </p:sp>
      <p:sp>
        <p:nvSpPr>
          <p:cNvPr id="7" name="Date Placeholder 6">
            <a:extLst>
              <a:ext uri="{FF2B5EF4-FFF2-40B4-BE49-F238E27FC236}">
                <a16:creationId xmlns:a16="http://schemas.microsoft.com/office/drawing/2014/main" id="{5B5EFDA2-4E84-5A58-9C2B-B391A726B275}"/>
              </a:ext>
            </a:extLst>
          </p:cNvPr>
          <p:cNvSpPr>
            <a:spLocks noGrp="1"/>
          </p:cNvSpPr>
          <p:nvPr>
            <p:ph type="dt" sz="half" idx="10"/>
          </p:nvPr>
        </p:nvSpPr>
        <p:spPr/>
        <p:txBody>
          <a:bodyPr/>
          <a:lstStyle/>
          <a:p>
            <a:fld id="{C18200DE-0DD3-4CC2-970D-D8EB340C7778}" type="datetime1">
              <a:rPr lang="en-US" sz="1000" b="1" i="1" smtClean="0"/>
              <a:t>5/13/2022</a:t>
            </a:fld>
            <a:endParaRPr lang="en-US" sz="1000" b="1" i="1" dirty="0"/>
          </a:p>
        </p:txBody>
      </p:sp>
      <p:sp>
        <p:nvSpPr>
          <p:cNvPr id="8" name="Footer Placeholder 7">
            <a:extLst>
              <a:ext uri="{FF2B5EF4-FFF2-40B4-BE49-F238E27FC236}">
                <a16:creationId xmlns:a16="http://schemas.microsoft.com/office/drawing/2014/main" id="{784E9134-E3B3-F36F-3C36-9C0ABD6D67DD}"/>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 Redressal System</a:t>
            </a:r>
          </a:p>
        </p:txBody>
      </p:sp>
      <p:sp>
        <p:nvSpPr>
          <p:cNvPr id="9" name="Slide Number Placeholder 8">
            <a:extLst>
              <a:ext uri="{FF2B5EF4-FFF2-40B4-BE49-F238E27FC236}">
                <a16:creationId xmlns:a16="http://schemas.microsoft.com/office/drawing/2014/main" id="{CB1F9F66-CD58-3AED-4FB0-C12EDEC7050E}"/>
              </a:ext>
            </a:extLst>
          </p:cNvPr>
          <p:cNvSpPr>
            <a:spLocks noGrp="1"/>
          </p:cNvSpPr>
          <p:nvPr>
            <p:ph type="sldNum" sz="quarter" idx="12"/>
          </p:nvPr>
        </p:nvSpPr>
        <p:spPr/>
        <p:txBody>
          <a:bodyPr/>
          <a:lstStyle/>
          <a:p>
            <a:fld id="{3A98EE3D-8CD1-4C3F-BD1C-C98C9596463C}" type="slidenum">
              <a:rPr lang="en-US" sz="1000" b="1" i="1" smtClean="0"/>
              <a:t>13</a:t>
            </a:fld>
            <a:endParaRPr lang="en-US" b="1" i="1" dirty="0"/>
          </a:p>
        </p:txBody>
      </p:sp>
    </p:spTree>
    <p:extLst>
      <p:ext uri="{BB962C8B-B14F-4D97-AF65-F5344CB8AC3E}">
        <p14:creationId xmlns:p14="http://schemas.microsoft.com/office/powerpoint/2010/main" val="2417729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EF178-DBDB-2679-3D3E-EAF87F2FF893}"/>
              </a:ext>
            </a:extLst>
          </p:cNvPr>
          <p:cNvSpPr>
            <a:spLocks noGrp="1"/>
          </p:cNvSpPr>
          <p:nvPr>
            <p:ph type="title"/>
          </p:nvPr>
        </p:nvSpPr>
        <p:spPr/>
        <p:txBody>
          <a:bodyPr>
            <a:noAutofit/>
          </a:bodyPr>
          <a:lstStyle/>
          <a:p>
            <a:br>
              <a:rPr lang="en-IN" sz="3600" b="1" i="1" dirty="0">
                <a:solidFill>
                  <a:srgbClr val="990033"/>
                </a:solidFill>
                <a:latin typeface="Times New Roman" panose="02020603050405020304" pitchFamily="18" charset="0"/>
                <a:cs typeface="Times New Roman" panose="02020603050405020304" pitchFamily="18" charset="0"/>
              </a:rPr>
            </a:br>
            <a:br>
              <a:rPr lang="en-IN" sz="3600" b="1" i="1" dirty="0">
                <a:solidFill>
                  <a:srgbClr val="990033"/>
                </a:solidFill>
                <a:latin typeface="Times New Roman" panose="02020603050405020304" pitchFamily="18" charset="0"/>
                <a:cs typeface="Times New Roman" panose="02020603050405020304" pitchFamily="18" charset="0"/>
              </a:rPr>
            </a:br>
            <a:br>
              <a:rPr lang="en-IN" sz="3600" b="1" i="1" dirty="0">
                <a:solidFill>
                  <a:srgbClr val="990033"/>
                </a:solidFill>
                <a:latin typeface="Times New Roman" panose="02020603050405020304" pitchFamily="18" charset="0"/>
                <a:cs typeface="Times New Roman" panose="02020603050405020304" pitchFamily="18" charset="0"/>
              </a:rPr>
            </a:br>
            <a:br>
              <a:rPr lang="en-IN" sz="3600" b="1" i="1" dirty="0">
                <a:solidFill>
                  <a:srgbClr val="990033"/>
                </a:solidFill>
                <a:latin typeface="Times New Roman" panose="02020603050405020304" pitchFamily="18" charset="0"/>
                <a:cs typeface="Times New Roman" panose="02020603050405020304" pitchFamily="18" charset="0"/>
              </a:rPr>
            </a:br>
            <a:r>
              <a:rPr lang="en-IN" sz="3600" b="1" i="1" dirty="0">
                <a:solidFill>
                  <a:srgbClr val="990033"/>
                </a:solidFill>
                <a:latin typeface="Times New Roman" panose="02020603050405020304" pitchFamily="18" charset="0"/>
                <a:cs typeface="Times New Roman" panose="02020603050405020304" pitchFamily="18" charset="0"/>
              </a:rPr>
              <a:t>Disadvantages:</a:t>
            </a:r>
            <a:br>
              <a:rPr lang="en-IN" sz="3600" b="1" i="1" dirty="0">
                <a:solidFill>
                  <a:srgbClr val="990033"/>
                </a:solidFill>
                <a:latin typeface="Times New Roman" panose="02020603050405020304" pitchFamily="18" charset="0"/>
                <a:cs typeface="Times New Roman" panose="02020603050405020304" pitchFamily="18" charset="0"/>
              </a:rPr>
            </a:br>
            <a:br>
              <a:rPr lang="en-IN" sz="3600" b="1" i="1" dirty="0">
                <a:solidFill>
                  <a:srgbClr val="990033"/>
                </a:solidFill>
                <a:latin typeface="Times New Roman" panose="02020603050405020304" pitchFamily="18" charset="0"/>
                <a:cs typeface="Times New Roman" panose="02020603050405020304" pitchFamily="18" charset="0"/>
              </a:rPr>
            </a:br>
            <a:br>
              <a:rPr lang="en-IN" sz="3600" b="1" i="1" dirty="0">
                <a:solidFill>
                  <a:srgbClr val="990033"/>
                </a:solidFill>
                <a:latin typeface="Times New Roman" panose="02020603050405020304" pitchFamily="18" charset="0"/>
                <a:cs typeface="Times New Roman" panose="02020603050405020304" pitchFamily="18" charset="0"/>
              </a:rPr>
            </a:br>
            <a:br>
              <a:rPr lang="en-IN" sz="3600" b="1" i="1" dirty="0">
                <a:solidFill>
                  <a:srgbClr val="990033"/>
                </a:solidFill>
                <a:latin typeface="Times New Roman" panose="02020603050405020304" pitchFamily="18" charset="0"/>
                <a:cs typeface="Times New Roman" panose="02020603050405020304" pitchFamily="18" charset="0"/>
              </a:rPr>
            </a:br>
            <a:endParaRPr lang="en-IN" sz="3600" i="1" dirty="0">
              <a:solidFill>
                <a:srgbClr val="990033"/>
              </a:solidFill>
            </a:endParaRPr>
          </a:p>
        </p:txBody>
      </p:sp>
      <p:sp>
        <p:nvSpPr>
          <p:cNvPr id="9" name="Content Placeholder 8">
            <a:extLst>
              <a:ext uri="{FF2B5EF4-FFF2-40B4-BE49-F238E27FC236}">
                <a16:creationId xmlns:a16="http://schemas.microsoft.com/office/drawing/2014/main" id="{3D71E7D2-4F61-3B79-5D82-A0C46C708E67}"/>
              </a:ext>
            </a:extLst>
          </p:cNvPr>
          <p:cNvSpPr>
            <a:spLocks noGrp="1"/>
          </p:cNvSpPr>
          <p:nvPr>
            <p:ph idx="1"/>
          </p:nvPr>
        </p:nvSpPr>
        <p:spPr/>
        <p:txBody>
          <a:bodyPr/>
          <a:lstStyle/>
          <a:p>
            <a:pPr>
              <a:lnSpc>
                <a:spcPct val="150000"/>
              </a:lnSpc>
              <a:buFont typeface="Wingdings" panose="05000000000000000000" pitchFamily="2" charset="2"/>
              <a:buChar char="Ø"/>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Customer can only register with selected zip code.</a:t>
            </a:r>
          </a:p>
          <a:p>
            <a:pPr>
              <a:lnSpc>
                <a:spcPct val="150000"/>
              </a:lnSpc>
              <a:buFont typeface="Wingdings" panose="05000000000000000000" pitchFamily="2" charset="2"/>
              <a:buChar char="Ø"/>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Customer cannot contact customer care through chat or call .</a:t>
            </a:r>
          </a:p>
          <a:p>
            <a:pPr>
              <a:lnSpc>
                <a:spcPct val="150000"/>
              </a:lnSpc>
              <a:buFont typeface="Wingdings" panose="05000000000000000000" pitchFamily="2" charset="2"/>
              <a:buChar char="Ø"/>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Manager can only assign engineer based on the list displayed.</a:t>
            </a:r>
          </a:p>
          <a:p>
            <a:pPr>
              <a:lnSpc>
                <a:spcPct val="150000"/>
              </a:lnSpc>
              <a:buFont typeface="Wingdings" panose="05000000000000000000" pitchFamily="2" charset="2"/>
              <a:buChar char="Ø"/>
            </a:pPr>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 There is no validation</a:t>
            </a:r>
            <a:endParaRPr lang="en-IN" dirty="0"/>
          </a:p>
        </p:txBody>
      </p:sp>
      <p:sp>
        <p:nvSpPr>
          <p:cNvPr id="4" name="Date Placeholder 3">
            <a:extLst>
              <a:ext uri="{FF2B5EF4-FFF2-40B4-BE49-F238E27FC236}">
                <a16:creationId xmlns:a16="http://schemas.microsoft.com/office/drawing/2014/main" id="{DE433221-67AC-84F6-C3B4-C46F316E84E6}"/>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EA160FB7-3048-A42C-72A4-97245816CFB8}"/>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9641432C-FD66-B924-24F5-4A58FBFD0DA5}"/>
              </a:ext>
            </a:extLst>
          </p:cNvPr>
          <p:cNvSpPr>
            <a:spLocks noGrp="1"/>
          </p:cNvSpPr>
          <p:nvPr>
            <p:ph type="sldNum" sz="quarter" idx="12"/>
          </p:nvPr>
        </p:nvSpPr>
        <p:spPr/>
        <p:txBody>
          <a:bodyPr/>
          <a:lstStyle/>
          <a:p>
            <a:fld id="{3A98EE3D-8CD1-4C3F-BD1C-C98C9596463C}" type="slidenum">
              <a:rPr lang="en-US" smtClean="0"/>
              <a:t>14</a:t>
            </a:fld>
            <a:endParaRPr lang="en-US" dirty="0"/>
          </a:p>
        </p:txBody>
      </p:sp>
    </p:spTree>
    <p:extLst>
      <p:ext uri="{BB962C8B-B14F-4D97-AF65-F5344CB8AC3E}">
        <p14:creationId xmlns:p14="http://schemas.microsoft.com/office/powerpoint/2010/main" val="3605745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FDC43C-92D1-1337-3A11-BAAD0BF6FE5E}"/>
              </a:ext>
            </a:extLst>
          </p:cNvPr>
          <p:cNvSpPr>
            <a:spLocks noGrp="1"/>
          </p:cNvSpPr>
          <p:nvPr>
            <p:ph type="dt" sz="half" idx="10"/>
          </p:nvPr>
        </p:nvSpPr>
        <p:spPr/>
        <p:txBody>
          <a:bodyPr/>
          <a:lstStyle/>
          <a:p>
            <a:fld id="{437929A5-995E-4FD7-A304-3F914B7DFB08}" type="datetime1">
              <a:rPr lang="en-US" smtClean="0"/>
              <a:t>5/13/2022</a:t>
            </a:fld>
            <a:endParaRPr lang="en-US" dirty="0"/>
          </a:p>
        </p:txBody>
      </p:sp>
      <p:sp>
        <p:nvSpPr>
          <p:cNvPr id="3" name="Footer Placeholder 2">
            <a:extLst>
              <a:ext uri="{FF2B5EF4-FFF2-40B4-BE49-F238E27FC236}">
                <a16:creationId xmlns:a16="http://schemas.microsoft.com/office/drawing/2014/main" id="{1B305C4F-15ED-A43E-D1FE-AA9954572873}"/>
              </a:ext>
            </a:extLst>
          </p:cNvPr>
          <p:cNvSpPr>
            <a:spLocks noGrp="1"/>
          </p:cNvSpPr>
          <p:nvPr>
            <p:ph type="ftr" sz="quarter" idx="11"/>
          </p:nvPr>
        </p:nvSpPr>
        <p:spPr/>
        <p:txBody>
          <a:bodyPr/>
          <a:lstStyle/>
          <a:p>
            <a:r>
              <a:rPr lang="en-US"/>
              <a:t>Complaint Redressal System</a:t>
            </a:r>
            <a:endParaRPr lang="en-US" dirty="0"/>
          </a:p>
        </p:txBody>
      </p:sp>
      <p:sp>
        <p:nvSpPr>
          <p:cNvPr id="4" name="Slide Number Placeholder 3">
            <a:extLst>
              <a:ext uri="{FF2B5EF4-FFF2-40B4-BE49-F238E27FC236}">
                <a16:creationId xmlns:a16="http://schemas.microsoft.com/office/drawing/2014/main" id="{EEAF5A53-CB61-A422-2EEA-07E35263FE3D}"/>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7" name="TextBox 6">
            <a:extLst>
              <a:ext uri="{FF2B5EF4-FFF2-40B4-BE49-F238E27FC236}">
                <a16:creationId xmlns:a16="http://schemas.microsoft.com/office/drawing/2014/main" id="{B73EEB9B-DCB1-915F-B16D-EBE33667DB02}"/>
              </a:ext>
            </a:extLst>
          </p:cNvPr>
          <p:cNvSpPr txBox="1"/>
          <p:nvPr/>
        </p:nvSpPr>
        <p:spPr>
          <a:xfrm>
            <a:off x="1912144" y="2274838"/>
            <a:ext cx="8367712" cy="2308324"/>
          </a:xfrm>
          <a:prstGeom prst="rect">
            <a:avLst/>
          </a:prstGeom>
          <a:noFill/>
        </p:spPr>
        <p:txBody>
          <a:bodyPr wrap="square">
            <a:spAutoFit/>
          </a:bodyPr>
          <a:lstStyle/>
          <a:p>
            <a:pPr algn="ctr"/>
            <a:r>
              <a:rPr lang="en-US" sz="7200" b="1" i="1" dirty="0">
                <a:solidFill>
                  <a:srgbClr val="990033"/>
                </a:solidFill>
                <a:latin typeface="Times New Roman" pitchFamily="18" charset="0"/>
                <a:cs typeface="Times New Roman" pitchFamily="18" charset="0"/>
              </a:rPr>
              <a:t>Postman Testing Outputs:</a:t>
            </a:r>
            <a:endParaRPr lang="en-IN" sz="7200" dirty="0">
              <a:solidFill>
                <a:srgbClr val="990033"/>
              </a:solidFill>
            </a:endParaRPr>
          </a:p>
        </p:txBody>
      </p:sp>
    </p:spTree>
    <p:extLst>
      <p:ext uri="{BB962C8B-B14F-4D97-AF65-F5344CB8AC3E}">
        <p14:creationId xmlns:p14="http://schemas.microsoft.com/office/powerpoint/2010/main" val="4203160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9FF7-1391-1454-A27A-F6014C48DD5B}"/>
              </a:ext>
            </a:extLst>
          </p:cNvPr>
          <p:cNvSpPr>
            <a:spLocks noGrp="1"/>
          </p:cNvSpPr>
          <p:nvPr>
            <p:ph type="title"/>
          </p:nvPr>
        </p:nvSpPr>
        <p:spPr>
          <a:xfrm>
            <a:off x="1045464" y="387422"/>
            <a:ext cx="10101072" cy="1034197"/>
          </a:xfrm>
        </p:spPr>
        <p:txBody>
          <a:bodyPr>
            <a:normAutofit/>
          </a:bodyPr>
          <a:lstStyle/>
          <a:p>
            <a:r>
              <a:rPr lang="en-US" sz="3200" b="1" i="1" dirty="0">
                <a:solidFill>
                  <a:srgbClr val="990033"/>
                </a:solidFill>
                <a:latin typeface="Times New Roman" panose="02020603050405020304" pitchFamily="18" charset="0"/>
                <a:cs typeface="Times New Roman" panose="02020603050405020304" pitchFamily="18" charset="0"/>
              </a:rPr>
              <a:t>Testing for Customer Login:</a:t>
            </a:r>
            <a:endParaRPr lang="en-IN" sz="3200" b="1" i="1" dirty="0">
              <a:solidFill>
                <a:srgbClr val="990033"/>
              </a:solidFill>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F5CA848B-4837-3BA5-77EE-17040795C7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1421619"/>
            <a:ext cx="10058400" cy="4750581"/>
          </a:xfrm>
        </p:spPr>
      </p:pic>
      <p:sp>
        <p:nvSpPr>
          <p:cNvPr id="4" name="Date Placeholder 3">
            <a:extLst>
              <a:ext uri="{FF2B5EF4-FFF2-40B4-BE49-F238E27FC236}">
                <a16:creationId xmlns:a16="http://schemas.microsoft.com/office/drawing/2014/main" id="{A694F60C-CDFD-2E0E-F8CC-5DF0E7AE922A}"/>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17D06B1F-D557-3D3D-94BC-7CFA9FBCDA72}"/>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CB244054-7665-AE72-8922-82ACF971AFA0}"/>
              </a:ext>
            </a:extLst>
          </p:cNvPr>
          <p:cNvSpPr>
            <a:spLocks noGrp="1"/>
          </p:cNvSpPr>
          <p:nvPr>
            <p:ph type="sldNum" sz="quarter" idx="12"/>
          </p:nvPr>
        </p:nvSpPr>
        <p:spPr/>
        <p:txBody>
          <a:bodyPr/>
          <a:lstStyle/>
          <a:p>
            <a:fld id="{3A98EE3D-8CD1-4C3F-BD1C-C98C9596463C}" type="slidenum">
              <a:rPr lang="en-US" smtClean="0"/>
              <a:t>16</a:t>
            </a:fld>
            <a:endParaRPr lang="en-US" dirty="0"/>
          </a:p>
        </p:txBody>
      </p:sp>
    </p:spTree>
    <p:extLst>
      <p:ext uri="{BB962C8B-B14F-4D97-AF65-F5344CB8AC3E}">
        <p14:creationId xmlns:p14="http://schemas.microsoft.com/office/powerpoint/2010/main" val="1088558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1139E-5774-AB35-746B-B2FAFF5404FF}"/>
              </a:ext>
            </a:extLst>
          </p:cNvPr>
          <p:cNvSpPr>
            <a:spLocks noGrp="1"/>
          </p:cNvSpPr>
          <p:nvPr>
            <p:ph type="title"/>
          </p:nvPr>
        </p:nvSpPr>
        <p:spPr>
          <a:xfrm>
            <a:off x="855002" y="354212"/>
            <a:ext cx="10058400" cy="1144264"/>
          </a:xfrm>
        </p:spPr>
        <p:txBody>
          <a:bodyPr>
            <a:normAutofit/>
          </a:bodyPr>
          <a:lstStyle/>
          <a:p>
            <a:r>
              <a:rPr lang="en-US" sz="3200" b="1" i="1" dirty="0">
                <a:solidFill>
                  <a:srgbClr val="990033"/>
                </a:solidFill>
                <a:latin typeface="Times New Roman" pitchFamily="18" charset="0"/>
                <a:cs typeface="Times New Roman" pitchFamily="18" charset="0"/>
              </a:rPr>
              <a:t>Testing for Complaints By E-mail:</a:t>
            </a:r>
            <a:endParaRPr lang="en-IN" sz="3200" dirty="0"/>
          </a:p>
        </p:txBody>
      </p:sp>
      <p:pic>
        <p:nvPicPr>
          <p:cNvPr id="8" name="Content Placeholder 7">
            <a:extLst>
              <a:ext uri="{FF2B5EF4-FFF2-40B4-BE49-F238E27FC236}">
                <a16:creationId xmlns:a16="http://schemas.microsoft.com/office/drawing/2014/main" id="{3B8ECF64-9FEC-2293-9E5F-336ACEAD20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1414585"/>
            <a:ext cx="10058400" cy="4757615"/>
          </a:xfrm>
        </p:spPr>
      </p:pic>
      <p:sp>
        <p:nvSpPr>
          <p:cNvPr id="4" name="Date Placeholder 3">
            <a:extLst>
              <a:ext uri="{FF2B5EF4-FFF2-40B4-BE49-F238E27FC236}">
                <a16:creationId xmlns:a16="http://schemas.microsoft.com/office/drawing/2014/main" id="{2D1CC207-3737-C889-3B07-86540666714B}"/>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92F58D9A-7E52-E0CA-739A-CD69A5C482A9}"/>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B9CB0F90-33EA-3874-BAFC-CE30BBE4B376}"/>
              </a:ext>
            </a:extLst>
          </p:cNvPr>
          <p:cNvSpPr>
            <a:spLocks noGrp="1"/>
          </p:cNvSpPr>
          <p:nvPr>
            <p:ph type="sldNum" sz="quarter" idx="12"/>
          </p:nvPr>
        </p:nvSpPr>
        <p:spPr/>
        <p:txBody>
          <a:bodyPr/>
          <a:lstStyle/>
          <a:p>
            <a:fld id="{3A98EE3D-8CD1-4C3F-BD1C-C98C9596463C}" type="slidenum">
              <a:rPr lang="en-US" smtClean="0"/>
              <a:t>17</a:t>
            </a:fld>
            <a:endParaRPr lang="en-US" dirty="0"/>
          </a:p>
        </p:txBody>
      </p:sp>
    </p:spTree>
    <p:extLst>
      <p:ext uri="{BB962C8B-B14F-4D97-AF65-F5344CB8AC3E}">
        <p14:creationId xmlns:p14="http://schemas.microsoft.com/office/powerpoint/2010/main" val="711423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B3947-560F-5FCE-F983-44A671F62F73}"/>
              </a:ext>
            </a:extLst>
          </p:cNvPr>
          <p:cNvSpPr>
            <a:spLocks noGrp="1"/>
          </p:cNvSpPr>
          <p:nvPr>
            <p:ph type="title"/>
          </p:nvPr>
        </p:nvSpPr>
        <p:spPr>
          <a:xfrm>
            <a:off x="808110" y="220091"/>
            <a:ext cx="10058400" cy="1123097"/>
          </a:xfrm>
        </p:spPr>
        <p:txBody>
          <a:bodyPr>
            <a:normAutofit/>
          </a:bodyPr>
          <a:lstStyle/>
          <a:p>
            <a:r>
              <a:rPr lang="en-US" sz="3200" b="1" i="1" dirty="0">
                <a:solidFill>
                  <a:srgbClr val="990033"/>
                </a:solidFill>
                <a:latin typeface="Times New Roman" pitchFamily="18" charset="0"/>
                <a:cs typeface="Times New Roman" pitchFamily="18" charset="0"/>
              </a:rPr>
              <a:t>Testing for Complaints:</a:t>
            </a:r>
            <a:endParaRPr lang="en-IN" sz="3200" i="1" dirty="0">
              <a:solidFill>
                <a:srgbClr val="990033"/>
              </a:solidFill>
            </a:endParaRPr>
          </a:p>
        </p:txBody>
      </p:sp>
      <p:pic>
        <p:nvPicPr>
          <p:cNvPr id="11" name="Content Placeholder 10">
            <a:extLst>
              <a:ext uri="{FF2B5EF4-FFF2-40B4-BE49-F238E27FC236}">
                <a16:creationId xmlns:a16="http://schemas.microsoft.com/office/drawing/2014/main" id="{5D34AD60-5635-E8FB-25EC-97D20CCB30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846" y="1281723"/>
            <a:ext cx="10167816" cy="4890477"/>
          </a:xfrm>
        </p:spPr>
      </p:pic>
      <p:sp>
        <p:nvSpPr>
          <p:cNvPr id="4" name="Date Placeholder 3">
            <a:extLst>
              <a:ext uri="{FF2B5EF4-FFF2-40B4-BE49-F238E27FC236}">
                <a16:creationId xmlns:a16="http://schemas.microsoft.com/office/drawing/2014/main" id="{7DC58934-249F-14D7-D13E-4507A129C4FD}"/>
              </a:ext>
            </a:extLst>
          </p:cNvPr>
          <p:cNvSpPr>
            <a:spLocks noGrp="1"/>
          </p:cNvSpPr>
          <p:nvPr>
            <p:ph type="dt" sz="half" idx="10"/>
          </p:nvPr>
        </p:nvSpPr>
        <p:spPr/>
        <p:txBody>
          <a:bodyPr/>
          <a:lstStyle/>
          <a:p>
            <a:fld id="{717912FE-D7EE-4032-A814-F8547450C4A5}" type="datetime1">
              <a:rPr lang="en-US" sz="1000" b="1" smtClean="0"/>
              <a:t>5/13/2022</a:t>
            </a:fld>
            <a:endParaRPr lang="en-US" sz="1000" b="1" dirty="0"/>
          </a:p>
        </p:txBody>
      </p:sp>
      <p:sp>
        <p:nvSpPr>
          <p:cNvPr id="5" name="Footer Placeholder 4">
            <a:extLst>
              <a:ext uri="{FF2B5EF4-FFF2-40B4-BE49-F238E27FC236}">
                <a16:creationId xmlns:a16="http://schemas.microsoft.com/office/drawing/2014/main" id="{23D77FE4-B7E0-E288-31A0-763F0C47D65B}"/>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 Redressal System</a:t>
            </a:r>
          </a:p>
        </p:txBody>
      </p:sp>
      <p:sp>
        <p:nvSpPr>
          <p:cNvPr id="6" name="Slide Number Placeholder 5">
            <a:extLst>
              <a:ext uri="{FF2B5EF4-FFF2-40B4-BE49-F238E27FC236}">
                <a16:creationId xmlns:a16="http://schemas.microsoft.com/office/drawing/2014/main" id="{E63D8B7E-2A2F-D0FF-65E6-ED277D668FC3}"/>
              </a:ext>
            </a:extLst>
          </p:cNvPr>
          <p:cNvSpPr>
            <a:spLocks noGrp="1"/>
          </p:cNvSpPr>
          <p:nvPr>
            <p:ph type="sldNum" sz="quarter" idx="12"/>
          </p:nvPr>
        </p:nvSpPr>
        <p:spPr/>
        <p:txBody>
          <a:bodyPr/>
          <a:lstStyle/>
          <a:p>
            <a:fld id="{3A98EE3D-8CD1-4C3F-BD1C-C98C9596463C}" type="slidenum">
              <a:rPr lang="en-US" sz="1000" b="1" i="1" smtClean="0"/>
              <a:t>18</a:t>
            </a:fld>
            <a:endParaRPr lang="en-US" sz="1000" b="1" i="1" dirty="0"/>
          </a:p>
        </p:txBody>
      </p:sp>
    </p:spTree>
    <p:extLst>
      <p:ext uri="{BB962C8B-B14F-4D97-AF65-F5344CB8AC3E}">
        <p14:creationId xmlns:p14="http://schemas.microsoft.com/office/powerpoint/2010/main" val="4132667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63AB8-B741-941F-20A9-69275F81E13D}"/>
              </a:ext>
            </a:extLst>
          </p:cNvPr>
          <p:cNvSpPr>
            <a:spLocks noGrp="1"/>
          </p:cNvSpPr>
          <p:nvPr>
            <p:ph type="title"/>
          </p:nvPr>
        </p:nvSpPr>
        <p:spPr>
          <a:xfrm>
            <a:off x="1069848" y="220091"/>
            <a:ext cx="10040112" cy="1062814"/>
          </a:xfrm>
        </p:spPr>
        <p:txBody>
          <a:bodyPr/>
          <a:lstStyle/>
          <a:p>
            <a:r>
              <a:rPr lang="en-US" sz="3600" b="1" i="1" dirty="0">
                <a:solidFill>
                  <a:srgbClr val="990033"/>
                </a:solidFill>
                <a:latin typeface="Times New Roman" pitchFamily="18" charset="0"/>
                <a:cs typeface="Times New Roman" pitchFamily="18" charset="0"/>
              </a:rPr>
              <a:t>Angular</a:t>
            </a:r>
            <a:r>
              <a:rPr lang="en-US" sz="4800" b="1" i="1" dirty="0">
                <a:solidFill>
                  <a:srgbClr val="990033"/>
                </a:solidFill>
                <a:latin typeface="Times New Roman" pitchFamily="18" charset="0"/>
                <a:cs typeface="Times New Roman" pitchFamily="18" charset="0"/>
              </a:rPr>
              <a:t> </a:t>
            </a:r>
            <a:r>
              <a:rPr lang="en-US" sz="3600" b="1" i="1" dirty="0">
                <a:solidFill>
                  <a:srgbClr val="990033"/>
                </a:solidFill>
                <a:latin typeface="Times New Roman" pitchFamily="18" charset="0"/>
                <a:cs typeface="Times New Roman" pitchFamily="18" charset="0"/>
              </a:rPr>
              <a:t>work flow:</a:t>
            </a:r>
            <a:endParaRPr lang="en-IN" sz="3600" dirty="0"/>
          </a:p>
        </p:txBody>
      </p:sp>
      <p:sp>
        <p:nvSpPr>
          <p:cNvPr id="3" name="Content Placeholder 2">
            <a:extLst>
              <a:ext uri="{FF2B5EF4-FFF2-40B4-BE49-F238E27FC236}">
                <a16:creationId xmlns:a16="http://schemas.microsoft.com/office/drawing/2014/main" id="{3AE43753-8623-5C86-2E7A-61226124BD6A}"/>
              </a:ext>
            </a:extLst>
          </p:cNvPr>
          <p:cNvSpPr>
            <a:spLocks noGrp="1"/>
          </p:cNvSpPr>
          <p:nvPr>
            <p:ph idx="1"/>
          </p:nvPr>
        </p:nvSpPr>
        <p:spPr>
          <a:xfrm>
            <a:off x="1069848" y="1469292"/>
            <a:ext cx="10058400" cy="4702908"/>
          </a:xfrm>
        </p:spPr>
        <p:txBody>
          <a:bodyPr>
            <a:normAutofit/>
          </a:bodyPr>
          <a:lstStyle/>
          <a:p>
            <a:pPr>
              <a:lnSpc>
                <a:spcPct val="150000"/>
              </a:lnSpc>
              <a:buFont typeface="Wingdings" panose="05000000000000000000" pitchFamily="2" charset="2"/>
              <a:buChar char="Ø"/>
            </a:pPr>
            <a:r>
              <a:rPr lang="en-US" b="0" i="0" dirty="0">
                <a:effectLst/>
                <a:latin typeface="Times New Roman" panose="02020603050405020304" pitchFamily="18" charset="0"/>
                <a:cs typeface="Times New Roman" panose="02020603050405020304" pitchFamily="18" charset="0"/>
              </a:rPr>
              <a:t>Angular is a client-side TypeScript based framework which is used to create dynamic web applications. It is very similar to its previous versions except having some extensive features.</a:t>
            </a:r>
          </a:p>
          <a:p>
            <a:pPr>
              <a:lnSpc>
                <a:spcPct val="150000"/>
              </a:lnSpc>
              <a:buFont typeface="Wingdings" panose="05000000000000000000" pitchFamily="2" charset="2"/>
              <a:buChar char="Ø"/>
            </a:pPr>
            <a:r>
              <a:rPr lang="en-US" b="1" i="0" dirty="0" err="1">
                <a:effectLst/>
                <a:latin typeface="Times New Roman" panose="02020603050405020304" pitchFamily="18" charset="0"/>
                <a:cs typeface="Times New Roman" panose="02020603050405020304" pitchFamily="18" charset="0"/>
              </a:rPr>
              <a:t>src</a:t>
            </a:r>
            <a:r>
              <a:rPr lang="en-US" b="1" i="0" dirty="0">
                <a:effectLst/>
                <a:latin typeface="Times New Roman" panose="02020603050405020304" pitchFamily="18" charset="0"/>
                <a:cs typeface="Times New Roman" panose="02020603050405020304" pitchFamily="18" charset="0"/>
              </a:rPr>
              <a:t> folder:</a:t>
            </a:r>
            <a:r>
              <a:rPr lang="en-US" b="0" i="0" dirty="0">
                <a:effectLst/>
                <a:latin typeface="Times New Roman" panose="02020603050405020304" pitchFamily="18" charset="0"/>
                <a:cs typeface="Times New Roman" panose="02020603050405020304" pitchFamily="18" charset="0"/>
              </a:rPr>
              <a:t> This is the folder which contains the main code files related to your angular application.</a:t>
            </a:r>
          </a:p>
          <a:p>
            <a:pPr>
              <a:lnSpc>
                <a:spcPct val="150000"/>
              </a:lnSpc>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app folder:</a:t>
            </a:r>
            <a:r>
              <a:rPr lang="en-US" b="0" i="0" dirty="0">
                <a:effectLst/>
                <a:latin typeface="Times New Roman" panose="02020603050405020304" pitchFamily="18" charset="0"/>
                <a:cs typeface="Times New Roman" panose="02020603050405020304" pitchFamily="18" charset="0"/>
              </a:rPr>
              <a:t> The app folder contains the files, you have created for app components.</a:t>
            </a:r>
          </a:p>
          <a:p>
            <a:pPr>
              <a:lnSpc>
                <a:spcPct val="150000"/>
              </a:lnSpc>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app.component.css:</a:t>
            </a:r>
            <a:r>
              <a:rPr lang="en-US" b="0" i="0" dirty="0">
                <a:effectLst/>
                <a:latin typeface="Times New Roman" panose="02020603050405020304" pitchFamily="18" charset="0"/>
                <a:cs typeface="Times New Roman" panose="02020603050405020304" pitchFamily="18" charset="0"/>
              </a:rPr>
              <a:t> This file contains the cascading style sheets code for your app component</a:t>
            </a:r>
            <a:endParaRPr lang="en-US"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Ø"/>
            </a:pPr>
            <a:r>
              <a:rPr lang="en-US" b="1" i="0" dirty="0">
                <a:effectLst/>
                <a:latin typeface="Times New Roman" panose="02020603050405020304" pitchFamily="18" charset="0"/>
                <a:cs typeface="Times New Roman" panose="02020603050405020304" pitchFamily="18" charset="0"/>
              </a:rPr>
              <a:t>app.component.html:</a:t>
            </a:r>
            <a:r>
              <a:rPr lang="en-US" b="0" i="0" dirty="0">
                <a:effectLst/>
                <a:latin typeface="Times New Roman" panose="02020603050405020304" pitchFamily="18" charset="0"/>
                <a:cs typeface="Times New Roman" panose="02020603050405020304" pitchFamily="18" charset="0"/>
              </a:rPr>
              <a:t> This file contains the html file related to app component. This is the template file which is used by angular to do the data binding.</a:t>
            </a:r>
          </a:p>
          <a:p>
            <a:pPr>
              <a:lnSpc>
                <a:spcPct val="150000"/>
              </a:lnSpc>
              <a:buFont typeface="Wingdings" panose="05000000000000000000" pitchFamily="2" charset="2"/>
              <a:buChar char="Ø"/>
            </a:pPr>
            <a:endParaRPr lang="en-US" b="0" i="0" dirty="0">
              <a:solidFill>
                <a:srgbClr val="333333"/>
              </a:solidFill>
              <a:effectLst/>
              <a:latin typeface="inter-regular"/>
            </a:endParaRPr>
          </a:p>
        </p:txBody>
      </p:sp>
      <p:sp>
        <p:nvSpPr>
          <p:cNvPr id="4" name="Date Placeholder 3">
            <a:extLst>
              <a:ext uri="{FF2B5EF4-FFF2-40B4-BE49-F238E27FC236}">
                <a16:creationId xmlns:a16="http://schemas.microsoft.com/office/drawing/2014/main" id="{98FE14E3-A1A1-0570-2FB3-2CD4A2E23A0E}"/>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A3B73FC0-9B26-24BB-27F8-095D21C37691}"/>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44FA9470-97EC-0B98-8A8A-0F9D18961812}"/>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2757263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title"/>
          </p:nvPr>
        </p:nvSpPr>
        <p:spPr>
          <a:xfrm>
            <a:off x="1097280" y="906418"/>
            <a:ext cx="10058400" cy="1450757"/>
          </a:xfrm>
        </p:spPr>
        <p:txBody>
          <a:bodyPr anchor="ctr">
            <a:normAutofit/>
          </a:bodyPr>
          <a:lstStyle/>
          <a:p>
            <a:pPr lvl="0"/>
            <a:r>
              <a:rPr lang="en-US" sz="4000" b="1" i="1" dirty="0">
                <a:solidFill>
                  <a:srgbClr val="990033"/>
                </a:solidFill>
                <a:latin typeface="Times New Roman" panose="02020603050405020304" pitchFamily="18" charset="0"/>
                <a:cs typeface="Times New Roman" panose="02020603050405020304" pitchFamily="18" charset="0"/>
              </a:rPr>
              <a:t>Team members:</a:t>
            </a:r>
            <a:endParaRPr lang="en-US" sz="4000" i="1" dirty="0">
              <a:solidFill>
                <a:srgbClr val="990033"/>
              </a:solidFill>
            </a:endParaRPr>
          </a:p>
        </p:txBody>
      </p:sp>
      <p:sp>
        <p:nvSpPr>
          <p:cNvPr id="7" name="Text Placeholder 6">
            <a:extLst>
              <a:ext uri="{FF2B5EF4-FFF2-40B4-BE49-F238E27FC236}">
                <a16:creationId xmlns:a16="http://schemas.microsoft.com/office/drawing/2014/main" id="{A1BF4A61-7266-6774-9AA7-9153FD12A16D}"/>
              </a:ext>
            </a:extLst>
          </p:cNvPr>
          <p:cNvSpPr>
            <a:spLocks noGrp="1"/>
          </p:cNvSpPr>
          <p:nvPr>
            <p:ph type="body" idx="1"/>
          </p:nvPr>
        </p:nvSpPr>
        <p:spPr/>
        <p:txBody>
          <a:bodyPr>
            <a:normAutofit/>
          </a:bodyPr>
          <a:lstStyle/>
          <a:p>
            <a:r>
              <a:rPr lang="en-IN" sz="2400" b="1" i="1" dirty="0">
                <a:solidFill>
                  <a:schemeClr val="accent3"/>
                </a:solidFill>
                <a:latin typeface="Times New Roman" panose="02020603050405020304" pitchFamily="18" charset="0"/>
                <a:cs typeface="Times New Roman" panose="02020603050405020304" pitchFamily="18" charset="0"/>
              </a:rPr>
              <a:t>FRONTEND TEAM</a:t>
            </a:r>
          </a:p>
          <a:p>
            <a:endParaRPr lang="en-IN" sz="2400" i="1" dirty="0">
              <a:solidFill>
                <a:srgbClr val="990033"/>
              </a:solidFill>
              <a:latin typeface="Times New Roman" panose="02020603050405020304" pitchFamily="18" charset="0"/>
              <a:cs typeface="Times New Roman" panose="02020603050405020304" pitchFamily="18" charset="0"/>
            </a:endParaRPr>
          </a:p>
        </p:txBody>
      </p:sp>
      <p:sp>
        <p:nvSpPr>
          <p:cNvPr id="8" name="Content Placeholder 7">
            <a:extLst>
              <a:ext uri="{FF2B5EF4-FFF2-40B4-BE49-F238E27FC236}">
                <a16:creationId xmlns:a16="http://schemas.microsoft.com/office/drawing/2014/main" id="{BE9EF049-FCB0-5E8E-1C15-D612267713A1}"/>
              </a:ext>
            </a:extLst>
          </p:cNvPr>
          <p:cNvSpPr>
            <a:spLocks noGrp="1"/>
          </p:cNvSpPr>
          <p:nvPr>
            <p:ph sz="half" idx="2"/>
          </p:nvPr>
        </p:nvSpPr>
        <p:spPr/>
        <p:txBody>
          <a:bodyPr>
            <a:normAutofit/>
          </a:bodyPr>
          <a:lstStyle/>
          <a:p>
            <a:pPr>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Varshit</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Sazal</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Ansarie</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Venkatramanan</a:t>
            </a:r>
            <a:r>
              <a:rPr lang="en-IN" sz="2000" dirty="0">
                <a:latin typeface="Times New Roman" panose="02020603050405020304" pitchFamily="18" charset="0"/>
                <a:cs typeface="Times New Roman" panose="02020603050405020304" pitchFamily="18" charset="0"/>
              </a:rPr>
              <a:t>  T S</a:t>
            </a:r>
          </a:p>
          <a:p>
            <a:pPr>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Rishu</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kumar</a:t>
            </a:r>
            <a:r>
              <a:rPr lang="en-IN" sz="2000" dirty="0">
                <a:latin typeface="Times New Roman" panose="02020603050405020304" pitchFamily="18" charset="0"/>
                <a:cs typeface="Times New Roman" panose="02020603050405020304" pitchFamily="18" charset="0"/>
              </a:rPr>
              <a:t> Mishra</a:t>
            </a:r>
          </a:p>
          <a:p>
            <a:pPr>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Deeksha</a:t>
            </a:r>
            <a:r>
              <a:rPr lang="en-IN" sz="2000" dirty="0">
                <a:latin typeface="Times New Roman" panose="02020603050405020304" pitchFamily="18" charset="0"/>
                <a:cs typeface="Times New Roman" panose="02020603050405020304" pitchFamily="18" charset="0"/>
              </a:rPr>
              <a:t> Thakur</a:t>
            </a:r>
          </a:p>
          <a:p>
            <a:pPr>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Siba</a:t>
            </a:r>
            <a:r>
              <a:rPr lang="en-IN" sz="2000" dirty="0">
                <a:latin typeface="Times New Roman" panose="02020603050405020304" pitchFamily="18" charset="0"/>
                <a:cs typeface="Times New Roman" panose="02020603050405020304" pitchFamily="18" charset="0"/>
              </a:rPr>
              <a:t> Prasad Sahoo</a:t>
            </a:r>
          </a:p>
        </p:txBody>
      </p:sp>
      <p:sp>
        <p:nvSpPr>
          <p:cNvPr id="9" name="Text Placeholder 8">
            <a:extLst>
              <a:ext uri="{FF2B5EF4-FFF2-40B4-BE49-F238E27FC236}">
                <a16:creationId xmlns:a16="http://schemas.microsoft.com/office/drawing/2014/main" id="{AC3A0229-50E9-B432-4E01-982251F8DE89}"/>
              </a:ext>
            </a:extLst>
          </p:cNvPr>
          <p:cNvSpPr>
            <a:spLocks noGrp="1"/>
          </p:cNvSpPr>
          <p:nvPr>
            <p:ph type="body" sz="quarter" idx="3"/>
          </p:nvPr>
        </p:nvSpPr>
        <p:spPr/>
        <p:txBody>
          <a:bodyPr>
            <a:normAutofit/>
          </a:bodyPr>
          <a:lstStyle/>
          <a:p>
            <a:r>
              <a:rPr lang="en-IN" sz="2400" b="1" i="1" dirty="0">
                <a:solidFill>
                  <a:schemeClr val="accent3"/>
                </a:solidFill>
                <a:latin typeface="Times New Roman" panose="02020603050405020304" pitchFamily="18" charset="0"/>
                <a:cs typeface="Times New Roman" panose="02020603050405020304" pitchFamily="18" charset="0"/>
              </a:rPr>
              <a:t>BACKEND TEAM</a:t>
            </a:r>
          </a:p>
          <a:p>
            <a:endParaRPr lang="en-IN" dirty="0"/>
          </a:p>
        </p:txBody>
      </p:sp>
      <p:sp>
        <p:nvSpPr>
          <p:cNvPr id="10" name="Content Placeholder 9">
            <a:extLst>
              <a:ext uri="{FF2B5EF4-FFF2-40B4-BE49-F238E27FC236}">
                <a16:creationId xmlns:a16="http://schemas.microsoft.com/office/drawing/2014/main" id="{2FFB9521-4388-3C32-09B3-525EB9EC6002}"/>
              </a:ext>
            </a:extLst>
          </p:cNvPr>
          <p:cNvSpPr>
            <a:spLocks noGrp="1"/>
          </p:cNvSpPr>
          <p:nvPr>
            <p:ph sz="quarter" idx="4"/>
          </p:nvPr>
        </p:nvSpPr>
        <p:spPr/>
        <p:txBody>
          <a:bodyPr>
            <a:normAutofit/>
          </a:bodyPr>
          <a:lstStyle/>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Naveed Ali</a:t>
            </a:r>
          </a:p>
          <a:p>
            <a:pPr>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Madhura Jogi</a:t>
            </a:r>
          </a:p>
          <a:p>
            <a:pPr>
              <a:buFont typeface="Wingdings" panose="05000000000000000000" pitchFamily="2" charset="2"/>
              <a:buChar char="Ø"/>
            </a:pPr>
            <a:r>
              <a:rPr lang="en-IN" sz="2000" dirty="0" err="1">
                <a:latin typeface="Times New Roman" panose="02020603050405020304" pitchFamily="18" charset="0"/>
                <a:cs typeface="Times New Roman" panose="02020603050405020304" pitchFamily="18" charset="0"/>
              </a:rPr>
              <a:t>Damini</a:t>
            </a:r>
            <a:r>
              <a:rPr lang="en-IN" sz="2000" dirty="0">
                <a:latin typeface="Times New Roman" panose="02020603050405020304" pitchFamily="18" charset="0"/>
                <a:cs typeface="Times New Roman" panose="02020603050405020304" pitchFamily="18" charset="0"/>
              </a:rPr>
              <a:t> Pramod </a:t>
            </a:r>
            <a:r>
              <a:rPr lang="en-IN" sz="2000" dirty="0" err="1">
                <a:latin typeface="Times New Roman" panose="02020603050405020304" pitchFamily="18" charset="0"/>
                <a:cs typeface="Times New Roman" panose="02020603050405020304" pitchFamily="18" charset="0"/>
              </a:rPr>
              <a:t>Wandrekar</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sv-SE" sz="2000" dirty="0">
                <a:latin typeface="Times New Roman" panose="02020603050405020304" pitchFamily="18" charset="0"/>
                <a:cs typeface="Times New Roman" panose="02020603050405020304" pitchFamily="18" charset="0"/>
              </a:rPr>
              <a:t>Ruhita Ravindra Patil</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sv-SE" sz="2000" dirty="0">
                <a:latin typeface="Times New Roman" panose="02020603050405020304" pitchFamily="18" charset="0"/>
                <a:cs typeface="Times New Roman" panose="02020603050405020304" pitchFamily="18" charset="0"/>
              </a:rPr>
              <a:t>Megha Hadapad</a:t>
            </a:r>
          </a:p>
        </p:txBody>
      </p:sp>
      <p:sp>
        <p:nvSpPr>
          <p:cNvPr id="11" name="Date Placeholder 10">
            <a:extLst>
              <a:ext uri="{FF2B5EF4-FFF2-40B4-BE49-F238E27FC236}">
                <a16:creationId xmlns:a16="http://schemas.microsoft.com/office/drawing/2014/main" id="{1B38FAA0-DF93-CC56-7DEB-03659CC9EA1E}"/>
              </a:ext>
            </a:extLst>
          </p:cNvPr>
          <p:cNvSpPr>
            <a:spLocks noGrp="1"/>
          </p:cNvSpPr>
          <p:nvPr>
            <p:ph type="dt" sz="half" idx="10"/>
          </p:nvPr>
        </p:nvSpPr>
        <p:spPr/>
        <p:txBody>
          <a:bodyPr/>
          <a:lstStyle/>
          <a:p>
            <a:fld id="{B02B8DA3-D7BE-48E3-A1E1-C6D218A3D024}" type="datetime1">
              <a:rPr lang="en-US" sz="1000" b="1" i="1" smtClean="0">
                <a:latin typeface="Times New Roman" panose="02020603050405020304" pitchFamily="18" charset="0"/>
                <a:cs typeface="Times New Roman" panose="02020603050405020304" pitchFamily="18" charset="0"/>
              </a:rPr>
              <a:t>5/13/2022</a:t>
            </a:fld>
            <a:endParaRPr lang="en-US" b="1" i="1" dirty="0">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B4334E6E-BA77-65F7-EB0F-D06DE961C166}"/>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a:t>
            </a:r>
            <a:r>
              <a:rPr lang="en-US" sz="1000" dirty="0">
                <a:latin typeface="Times New Roman" panose="02020603050405020304" pitchFamily="18" charset="0"/>
                <a:cs typeface="Times New Roman" panose="02020603050405020304" pitchFamily="18" charset="0"/>
              </a:rPr>
              <a:t> Redressal System</a:t>
            </a:r>
          </a:p>
        </p:txBody>
      </p:sp>
      <p:sp>
        <p:nvSpPr>
          <p:cNvPr id="13" name="Slide Number Placeholder 12">
            <a:extLst>
              <a:ext uri="{FF2B5EF4-FFF2-40B4-BE49-F238E27FC236}">
                <a16:creationId xmlns:a16="http://schemas.microsoft.com/office/drawing/2014/main" id="{FD2943A9-AC0B-CBF4-4080-15B4CA22461D}"/>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24422-A074-3CBD-9EED-3E2D1A37903E}"/>
              </a:ext>
            </a:extLst>
          </p:cNvPr>
          <p:cNvSpPr>
            <a:spLocks noGrp="1"/>
          </p:cNvSpPr>
          <p:nvPr>
            <p:ph type="title"/>
          </p:nvPr>
        </p:nvSpPr>
        <p:spPr/>
        <p:txBody>
          <a:bodyPr/>
          <a:lstStyle/>
          <a:p>
            <a:r>
              <a:rPr lang="en-US" sz="3600" b="1" i="1" dirty="0">
                <a:solidFill>
                  <a:srgbClr val="990033"/>
                </a:solidFill>
                <a:latin typeface="Times New Roman" pitchFamily="18" charset="0"/>
                <a:cs typeface="Times New Roman" pitchFamily="18" charset="0"/>
              </a:rPr>
              <a:t>Angular :</a:t>
            </a:r>
            <a:r>
              <a:rPr lang="en-IN" sz="3600" b="1" i="1" dirty="0">
                <a:solidFill>
                  <a:srgbClr val="990033"/>
                </a:solidFill>
                <a:latin typeface="Times New Roman" pitchFamily="18" charset="0"/>
                <a:cs typeface="Times New Roman" pitchFamily="18" charset="0"/>
              </a:rPr>
              <a:t>(continued)</a:t>
            </a:r>
            <a:endParaRPr lang="en-IN" sz="3600" dirty="0"/>
          </a:p>
        </p:txBody>
      </p:sp>
      <p:sp>
        <p:nvSpPr>
          <p:cNvPr id="3" name="Content Placeholder 2">
            <a:extLst>
              <a:ext uri="{FF2B5EF4-FFF2-40B4-BE49-F238E27FC236}">
                <a16:creationId xmlns:a16="http://schemas.microsoft.com/office/drawing/2014/main" id="{3608618E-E0CA-353A-A31E-6E38EC5B1761}"/>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b="1" i="0" dirty="0" err="1">
                <a:solidFill>
                  <a:srgbClr val="000000"/>
                </a:solidFill>
                <a:effectLst/>
                <a:latin typeface="inter-bold"/>
              </a:rPr>
              <a:t>app.component.spec.ts</a:t>
            </a:r>
            <a:r>
              <a:rPr lang="en-US" b="1" i="0" dirty="0">
                <a:solidFill>
                  <a:srgbClr val="000000"/>
                </a:solidFill>
                <a:effectLst/>
                <a:latin typeface="inter-bold"/>
              </a:rPr>
              <a:t>:</a:t>
            </a:r>
            <a:r>
              <a:rPr lang="en-US" b="0" i="0" dirty="0">
                <a:solidFill>
                  <a:srgbClr val="000000"/>
                </a:solidFill>
                <a:effectLst/>
                <a:latin typeface="inter-regular"/>
              </a:rPr>
              <a:t> This file is a unit testing file related to app component. This file is used along with other unit tests. It is run from Angular CLI by the command ng test.</a:t>
            </a:r>
          </a:p>
          <a:p>
            <a:pPr>
              <a:lnSpc>
                <a:spcPct val="150000"/>
              </a:lnSpc>
              <a:buFont typeface="Wingdings" panose="05000000000000000000" pitchFamily="2" charset="2"/>
              <a:buChar char="Ø"/>
            </a:pPr>
            <a:r>
              <a:rPr lang="en-US" b="1" i="0" dirty="0" err="1">
                <a:solidFill>
                  <a:srgbClr val="000000"/>
                </a:solidFill>
                <a:effectLst/>
                <a:latin typeface="inter-bold"/>
              </a:rPr>
              <a:t>app.component.ts</a:t>
            </a:r>
            <a:r>
              <a:rPr lang="en-US" b="1" i="0" dirty="0">
                <a:solidFill>
                  <a:srgbClr val="000000"/>
                </a:solidFill>
                <a:effectLst/>
                <a:latin typeface="inter-bold"/>
              </a:rPr>
              <a:t>:</a:t>
            </a:r>
            <a:r>
              <a:rPr lang="en-US" b="0" i="0" dirty="0">
                <a:solidFill>
                  <a:srgbClr val="000000"/>
                </a:solidFill>
                <a:effectLst/>
                <a:latin typeface="inter-regular"/>
              </a:rPr>
              <a:t> This is the most important typescript file which includes the view logic behind the component.</a:t>
            </a:r>
          </a:p>
          <a:p>
            <a:pPr>
              <a:lnSpc>
                <a:spcPct val="150000"/>
              </a:lnSpc>
              <a:buFont typeface="Wingdings" panose="05000000000000000000" pitchFamily="2" charset="2"/>
              <a:buChar char="Ø"/>
            </a:pPr>
            <a:r>
              <a:rPr lang="en-US" b="1" i="0" dirty="0" err="1">
                <a:solidFill>
                  <a:srgbClr val="000000"/>
                </a:solidFill>
                <a:effectLst/>
                <a:latin typeface="inter-bold"/>
              </a:rPr>
              <a:t>app.module.ts</a:t>
            </a:r>
            <a:r>
              <a:rPr lang="en-US" b="1" i="0" dirty="0">
                <a:solidFill>
                  <a:srgbClr val="000000"/>
                </a:solidFill>
                <a:effectLst/>
                <a:latin typeface="inter-bold"/>
              </a:rPr>
              <a:t>:</a:t>
            </a:r>
            <a:r>
              <a:rPr lang="en-US" b="0" i="0" dirty="0">
                <a:solidFill>
                  <a:srgbClr val="000000"/>
                </a:solidFill>
                <a:effectLst/>
                <a:latin typeface="inter-regular"/>
              </a:rPr>
              <a:t> This is also a typescript file which includes all the dependencies for the website. This file is used to define the needed modules to be imported, the components to be declared and the main component to be bootstrapped.</a:t>
            </a:r>
          </a:p>
          <a:p>
            <a:pPr>
              <a:lnSpc>
                <a:spcPct val="150000"/>
              </a:lnSpc>
              <a:buFont typeface="Wingdings" panose="05000000000000000000" pitchFamily="2" charset="2"/>
              <a:buChar char="Ø"/>
            </a:pPr>
            <a:endParaRPr lang="en-US" b="0" i="0" dirty="0">
              <a:solidFill>
                <a:srgbClr val="000000"/>
              </a:solidFill>
              <a:effectLst/>
              <a:latin typeface="inter-regular"/>
            </a:endParaRPr>
          </a:p>
          <a:p>
            <a:pPr>
              <a:lnSpc>
                <a:spcPct val="150000"/>
              </a:lnSpc>
              <a:buFont typeface="Wingdings" panose="05000000000000000000" pitchFamily="2" charset="2"/>
              <a:buChar char="Ø"/>
            </a:pPr>
            <a:endParaRPr lang="en-US" b="0" i="0" dirty="0">
              <a:solidFill>
                <a:srgbClr val="333333"/>
              </a:solidFill>
              <a:effectLst/>
              <a:latin typeface="inter-regular"/>
            </a:endParaRPr>
          </a:p>
        </p:txBody>
      </p:sp>
      <p:sp>
        <p:nvSpPr>
          <p:cNvPr id="4" name="Date Placeholder 3">
            <a:extLst>
              <a:ext uri="{FF2B5EF4-FFF2-40B4-BE49-F238E27FC236}">
                <a16:creationId xmlns:a16="http://schemas.microsoft.com/office/drawing/2014/main" id="{AB4407AD-780C-74E7-2051-EDC828B822F1}"/>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2DABCD5C-0BEE-9CA4-D391-0D22BD7661C0}"/>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EC9F442D-09D0-D770-C88A-3541C30D38A2}"/>
              </a:ext>
            </a:extLst>
          </p:cNvPr>
          <p:cNvSpPr>
            <a:spLocks noGrp="1"/>
          </p:cNvSpPr>
          <p:nvPr>
            <p:ph type="sldNum" sz="quarter" idx="12"/>
          </p:nvPr>
        </p:nvSpPr>
        <p:spPr/>
        <p:txBody>
          <a:bodyPr/>
          <a:lstStyle/>
          <a:p>
            <a:fld id="{3A98EE3D-8CD1-4C3F-BD1C-C98C9596463C}" type="slidenum">
              <a:rPr lang="en-US" smtClean="0"/>
              <a:t>20</a:t>
            </a:fld>
            <a:endParaRPr lang="en-US" dirty="0"/>
          </a:p>
        </p:txBody>
      </p:sp>
    </p:spTree>
    <p:extLst>
      <p:ext uri="{BB962C8B-B14F-4D97-AF65-F5344CB8AC3E}">
        <p14:creationId xmlns:p14="http://schemas.microsoft.com/office/powerpoint/2010/main" val="3828660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1D5F5F-E5D2-9E21-04CC-64B1F0D2AA3E}"/>
              </a:ext>
            </a:extLst>
          </p:cNvPr>
          <p:cNvSpPr>
            <a:spLocks noGrp="1"/>
          </p:cNvSpPr>
          <p:nvPr>
            <p:ph type="dt" sz="half" idx="10"/>
          </p:nvPr>
        </p:nvSpPr>
        <p:spPr/>
        <p:txBody>
          <a:bodyPr/>
          <a:lstStyle/>
          <a:p>
            <a:fld id="{437929A5-995E-4FD7-A304-3F914B7DFB08}" type="datetime1">
              <a:rPr lang="en-US" smtClean="0"/>
              <a:t>5/13/2022</a:t>
            </a:fld>
            <a:endParaRPr lang="en-US" dirty="0"/>
          </a:p>
        </p:txBody>
      </p:sp>
      <p:sp>
        <p:nvSpPr>
          <p:cNvPr id="3" name="Footer Placeholder 2">
            <a:extLst>
              <a:ext uri="{FF2B5EF4-FFF2-40B4-BE49-F238E27FC236}">
                <a16:creationId xmlns:a16="http://schemas.microsoft.com/office/drawing/2014/main" id="{4F9563EA-AA98-DC57-2A89-C8B6D8D72361}"/>
              </a:ext>
            </a:extLst>
          </p:cNvPr>
          <p:cNvSpPr>
            <a:spLocks noGrp="1"/>
          </p:cNvSpPr>
          <p:nvPr>
            <p:ph type="ftr" sz="quarter" idx="11"/>
          </p:nvPr>
        </p:nvSpPr>
        <p:spPr/>
        <p:txBody>
          <a:bodyPr/>
          <a:lstStyle/>
          <a:p>
            <a:r>
              <a:rPr lang="en-US"/>
              <a:t>Complaint Redressal System</a:t>
            </a:r>
            <a:endParaRPr lang="en-US" dirty="0"/>
          </a:p>
        </p:txBody>
      </p:sp>
      <p:sp>
        <p:nvSpPr>
          <p:cNvPr id="4" name="Slide Number Placeholder 3">
            <a:extLst>
              <a:ext uri="{FF2B5EF4-FFF2-40B4-BE49-F238E27FC236}">
                <a16:creationId xmlns:a16="http://schemas.microsoft.com/office/drawing/2014/main" id="{B9B50A32-5718-8B48-13D4-897363041AD4}"/>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6" name="TextBox 5">
            <a:extLst>
              <a:ext uri="{FF2B5EF4-FFF2-40B4-BE49-F238E27FC236}">
                <a16:creationId xmlns:a16="http://schemas.microsoft.com/office/drawing/2014/main" id="{EF9BA772-124F-B60F-7D90-D34D54E50D68}"/>
              </a:ext>
            </a:extLst>
          </p:cNvPr>
          <p:cNvSpPr txBox="1"/>
          <p:nvPr/>
        </p:nvSpPr>
        <p:spPr>
          <a:xfrm>
            <a:off x="3048000" y="2274838"/>
            <a:ext cx="6096000" cy="2308324"/>
          </a:xfrm>
          <a:prstGeom prst="rect">
            <a:avLst/>
          </a:prstGeom>
          <a:noFill/>
        </p:spPr>
        <p:txBody>
          <a:bodyPr wrap="square">
            <a:spAutoFit/>
          </a:bodyPr>
          <a:lstStyle/>
          <a:p>
            <a:pPr algn="ctr"/>
            <a:r>
              <a:rPr lang="en-US" sz="7200" b="1" i="1" dirty="0" err="1">
                <a:solidFill>
                  <a:srgbClr val="990033"/>
                </a:solidFill>
                <a:latin typeface="Times New Roman" panose="02020603050405020304" pitchFamily="18" charset="0"/>
                <a:cs typeface="Times New Roman" panose="02020603050405020304" pitchFamily="18" charset="0"/>
              </a:rPr>
              <a:t>Screenshorts</a:t>
            </a:r>
            <a:r>
              <a:rPr lang="en-US" sz="7200" b="1" i="1" dirty="0">
                <a:solidFill>
                  <a:srgbClr val="990033"/>
                </a:solidFill>
                <a:latin typeface="Times New Roman" panose="02020603050405020304" pitchFamily="18" charset="0"/>
                <a:cs typeface="Times New Roman" panose="02020603050405020304" pitchFamily="18" charset="0"/>
              </a:rPr>
              <a:t> of Output:</a:t>
            </a:r>
            <a:endParaRPr lang="en-IN" sz="7200" i="1" dirty="0">
              <a:solidFill>
                <a:srgbClr val="990033"/>
              </a:solidFill>
            </a:endParaRPr>
          </a:p>
        </p:txBody>
      </p:sp>
    </p:spTree>
    <p:extLst>
      <p:ext uri="{BB962C8B-B14F-4D97-AF65-F5344CB8AC3E}">
        <p14:creationId xmlns:p14="http://schemas.microsoft.com/office/powerpoint/2010/main" val="3990264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B1A30-0D8B-F071-F35C-ABA423E00D0D}"/>
              </a:ext>
            </a:extLst>
          </p:cNvPr>
          <p:cNvSpPr>
            <a:spLocks noGrp="1"/>
          </p:cNvSpPr>
          <p:nvPr>
            <p:ph type="title"/>
          </p:nvPr>
        </p:nvSpPr>
        <p:spPr>
          <a:xfrm>
            <a:off x="1066800" y="0"/>
            <a:ext cx="10058400" cy="1122747"/>
          </a:xfrm>
        </p:spPr>
        <p:txBody>
          <a:bodyPr>
            <a:normAutofit/>
          </a:bodyPr>
          <a:lstStyle/>
          <a:p>
            <a:r>
              <a:rPr lang="en-US" sz="3600" b="1" i="1" dirty="0">
                <a:solidFill>
                  <a:srgbClr val="990033"/>
                </a:solidFill>
                <a:latin typeface="Times New Roman" panose="02020603050405020304" pitchFamily="18" charset="0"/>
                <a:cs typeface="Times New Roman" panose="02020603050405020304" pitchFamily="18" charset="0"/>
              </a:rPr>
              <a:t>Home Page</a:t>
            </a:r>
            <a:endParaRPr lang="en-IN" sz="3600" b="1" i="1" dirty="0">
              <a:solidFill>
                <a:srgbClr val="990033"/>
              </a:solidFill>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35B165B0-556E-4754-3733-DD855BD309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122747"/>
            <a:ext cx="10058400" cy="5049453"/>
          </a:xfrm>
        </p:spPr>
      </p:pic>
      <p:sp>
        <p:nvSpPr>
          <p:cNvPr id="4" name="Date Placeholder 3">
            <a:extLst>
              <a:ext uri="{FF2B5EF4-FFF2-40B4-BE49-F238E27FC236}">
                <a16:creationId xmlns:a16="http://schemas.microsoft.com/office/drawing/2014/main" id="{22ADC3B3-1308-9D56-1F3D-E1BE580E374F}"/>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553762B7-6D48-6B5A-AEB1-73CB798840B8}"/>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FB5D4140-6383-50E0-AA4C-21A5FB874DBC}"/>
              </a:ext>
            </a:extLst>
          </p:cNvPr>
          <p:cNvSpPr>
            <a:spLocks noGrp="1"/>
          </p:cNvSpPr>
          <p:nvPr>
            <p:ph type="sldNum" sz="quarter" idx="12"/>
          </p:nvPr>
        </p:nvSpPr>
        <p:spPr/>
        <p:txBody>
          <a:bodyPr/>
          <a:lstStyle/>
          <a:p>
            <a:fld id="{3A98EE3D-8CD1-4C3F-BD1C-C98C9596463C}" type="slidenum">
              <a:rPr lang="en-US" smtClean="0"/>
              <a:t>22</a:t>
            </a:fld>
            <a:endParaRPr lang="en-US" dirty="0"/>
          </a:p>
        </p:txBody>
      </p:sp>
    </p:spTree>
    <p:extLst>
      <p:ext uri="{BB962C8B-B14F-4D97-AF65-F5344CB8AC3E}">
        <p14:creationId xmlns:p14="http://schemas.microsoft.com/office/powerpoint/2010/main" val="2798988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1ACF9-F087-4FD4-6678-A625A692890E}"/>
              </a:ext>
            </a:extLst>
          </p:cNvPr>
          <p:cNvSpPr>
            <a:spLocks noGrp="1"/>
          </p:cNvSpPr>
          <p:nvPr>
            <p:ph type="title"/>
          </p:nvPr>
        </p:nvSpPr>
        <p:spPr>
          <a:xfrm>
            <a:off x="1088136" y="0"/>
            <a:ext cx="10058400" cy="1065946"/>
          </a:xfrm>
        </p:spPr>
        <p:txBody>
          <a:bodyPr>
            <a:normAutofit/>
          </a:bodyPr>
          <a:lstStyle/>
          <a:p>
            <a:r>
              <a:rPr lang="en-IN" sz="3600" b="1" i="1" dirty="0">
                <a:solidFill>
                  <a:srgbClr val="990033"/>
                </a:solidFill>
                <a:latin typeface="Times New Roman" panose="02020603050405020304" pitchFamily="18" charset="0"/>
                <a:cs typeface="Times New Roman" panose="02020603050405020304" pitchFamily="18" charset="0"/>
              </a:rPr>
              <a:t>Admin</a:t>
            </a:r>
            <a:r>
              <a:rPr lang="en-IN" sz="4000" b="1" i="1" dirty="0">
                <a:solidFill>
                  <a:srgbClr val="990033"/>
                </a:solidFill>
                <a:latin typeface="Times New Roman" panose="02020603050405020304" pitchFamily="18" charset="0"/>
                <a:cs typeface="Times New Roman" panose="02020603050405020304" pitchFamily="18" charset="0"/>
              </a:rPr>
              <a:t> Login:</a:t>
            </a:r>
          </a:p>
        </p:txBody>
      </p:sp>
      <p:pic>
        <p:nvPicPr>
          <p:cNvPr id="10" name="Content Placeholder 9">
            <a:extLst>
              <a:ext uri="{FF2B5EF4-FFF2-40B4-BE49-F238E27FC236}">
                <a16:creationId xmlns:a16="http://schemas.microsoft.com/office/drawing/2014/main" id="{AC0E2089-4E4E-5528-43BF-A95C9AE77E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1065946"/>
            <a:ext cx="10058399" cy="5106254"/>
          </a:xfrm>
        </p:spPr>
      </p:pic>
      <p:sp>
        <p:nvSpPr>
          <p:cNvPr id="4" name="Date Placeholder 3">
            <a:extLst>
              <a:ext uri="{FF2B5EF4-FFF2-40B4-BE49-F238E27FC236}">
                <a16:creationId xmlns:a16="http://schemas.microsoft.com/office/drawing/2014/main" id="{904E12B2-C3DD-4DC4-0D4D-FDFDB205721D}"/>
              </a:ext>
            </a:extLst>
          </p:cNvPr>
          <p:cNvSpPr>
            <a:spLocks noGrp="1"/>
          </p:cNvSpPr>
          <p:nvPr>
            <p:ph type="dt" sz="half" idx="10"/>
          </p:nvPr>
        </p:nvSpPr>
        <p:spPr/>
        <p:txBody>
          <a:bodyPr/>
          <a:lstStyle/>
          <a:p>
            <a:fld id="{717912FE-D7EE-4032-A814-F8547450C4A5}" type="datetime1">
              <a:rPr lang="en-US" sz="1000" b="1" i="1" smtClean="0"/>
              <a:t>5/13/2022</a:t>
            </a:fld>
            <a:endParaRPr lang="en-US" b="1" i="1" dirty="0"/>
          </a:p>
        </p:txBody>
      </p:sp>
      <p:sp>
        <p:nvSpPr>
          <p:cNvPr id="5" name="Footer Placeholder 4">
            <a:extLst>
              <a:ext uri="{FF2B5EF4-FFF2-40B4-BE49-F238E27FC236}">
                <a16:creationId xmlns:a16="http://schemas.microsoft.com/office/drawing/2014/main" id="{AFADB90C-1338-E238-FB65-DE673BF22E14}"/>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 Redressal System</a:t>
            </a:r>
          </a:p>
        </p:txBody>
      </p:sp>
      <p:sp>
        <p:nvSpPr>
          <p:cNvPr id="6" name="Slide Number Placeholder 5">
            <a:extLst>
              <a:ext uri="{FF2B5EF4-FFF2-40B4-BE49-F238E27FC236}">
                <a16:creationId xmlns:a16="http://schemas.microsoft.com/office/drawing/2014/main" id="{BB57CB2A-29D1-926B-3181-507A6290D37E}"/>
              </a:ext>
            </a:extLst>
          </p:cNvPr>
          <p:cNvSpPr>
            <a:spLocks noGrp="1"/>
          </p:cNvSpPr>
          <p:nvPr>
            <p:ph type="sldNum" sz="quarter" idx="12"/>
          </p:nvPr>
        </p:nvSpPr>
        <p:spPr/>
        <p:txBody>
          <a:bodyPr/>
          <a:lstStyle/>
          <a:p>
            <a:fld id="{3A98EE3D-8CD1-4C3F-BD1C-C98C9596463C}" type="slidenum">
              <a:rPr lang="en-US" sz="1000" b="1" i="1" smtClean="0"/>
              <a:t>23</a:t>
            </a:fld>
            <a:endParaRPr lang="en-US" b="1" i="1" dirty="0"/>
          </a:p>
        </p:txBody>
      </p:sp>
    </p:spTree>
    <p:extLst>
      <p:ext uri="{BB962C8B-B14F-4D97-AF65-F5344CB8AC3E}">
        <p14:creationId xmlns:p14="http://schemas.microsoft.com/office/powerpoint/2010/main" val="259048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AA22-CD2D-BE2C-3BA0-FE8613E2846E}"/>
              </a:ext>
            </a:extLst>
          </p:cNvPr>
          <p:cNvSpPr>
            <a:spLocks noGrp="1"/>
          </p:cNvSpPr>
          <p:nvPr>
            <p:ph type="title"/>
          </p:nvPr>
        </p:nvSpPr>
        <p:spPr>
          <a:xfrm>
            <a:off x="1112520" y="89951"/>
            <a:ext cx="9966959" cy="745357"/>
          </a:xfrm>
        </p:spPr>
        <p:txBody>
          <a:bodyPr>
            <a:normAutofit/>
          </a:bodyPr>
          <a:lstStyle/>
          <a:p>
            <a:r>
              <a:rPr lang="en-US" sz="36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t>Admin can see list of Managers:</a:t>
            </a:r>
            <a:endParaRPr lang="en-IN" sz="6000" b="1" i="1" dirty="0">
              <a:solidFill>
                <a:srgbClr val="990033"/>
              </a:solidFill>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13F76D25-62E9-F27D-7C7F-42DCDCBA8F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2519" y="984738"/>
            <a:ext cx="9966959" cy="5187462"/>
          </a:xfrm>
        </p:spPr>
      </p:pic>
      <p:sp>
        <p:nvSpPr>
          <p:cNvPr id="4" name="Date Placeholder 3">
            <a:extLst>
              <a:ext uri="{FF2B5EF4-FFF2-40B4-BE49-F238E27FC236}">
                <a16:creationId xmlns:a16="http://schemas.microsoft.com/office/drawing/2014/main" id="{774D5727-2297-F9A8-27CB-EC76D7A149BD}"/>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41C35ECC-CEA7-667D-FAEF-DC265E6DC5BB}"/>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B5903039-B807-D77B-595F-9175E206D1EB}"/>
              </a:ext>
            </a:extLst>
          </p:cNvPr>
          <p:cNvSpPr>
            <a:spLocks noGrp="1"/>
          </p:cNvSpPr>
          <p:nvPr>
            <p:ph type="sldNum" sz="quarter" idx="12"/>
          </p:nvPr>
        </p:nvSpPr>
        <p:spPr/>
        <p:txBody>
          <a:bodyPr/>
          <a:lstStyle/>
          <a:p>
            <a:fld id="{3A98EE3D-8CD1-4C3F-BD1C-C98C9596463C}" type="slidenum">
              <a:rPr lang="en-US" smtClean="0"/>
              <a:t>24</a:t>
            </a:fld>
            <a:endParaRPr lang="en-US" dirty="0"/>
          </a:p>
        </p:txBody>
      </p:sp>
    </p:spTree>
    <p:extLst>
      <p:ext uri="{BB962C8B-B14F-4D97-AF65-F5344CB8AC3E}">
        <p14:creationId xmlns:p14="http://schemas.microsoft.com/office/powerpoint/2010/main" val="3509621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9DF20-4701-A6DF-572A-F85792AD3ACE}"/>
              </a:ext>
            </a:extLst>
          </p:cNvPr>
          <p:cNvSpPr>
            <a:spLocks noGrp="1"/>
          </p:cNvSpPr>
          <p:nvPr>
            <p:ph type="title"/>
          </p:nvPr>
        </p:nvSpPr>
        <p:spPr>
          <a:xfrm>
            <a:off x="1088136" y="-105527"/>
            <a:ext cx="10058400" cy="1450757"/>
          </a:xfrm>
        </p:spPr>
        <p:txBody>
          <a:bodyPr>
            <a:normAutofit/>
          </a:bodyPr>
          <a:lstStyle/>
          <a:p>
            <a:r>
              <a:rPr lang="en-US" sz="36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t>Admin can see list of Engineer:</a:t>
            </a:r>
            <a:endParaRPr lang="en-IN" sz="3600" dirty="0"/>
          </a:p>
        </p:txBody>
      </p:sp>
      <p:pic>
        <p:nvPicPr>
          <p:cNvPr id="8" name="Content Placeholder 7">
            <a:extLst>
              <a:ext uri="{FF2B5EF4-FFF2-40B4-BE49-F238E27FC236}">
                <a16:creationId xmlns:a16="http://schemas.microsoft.com/office/drawing/2014/main" id="{2E3DAE78-3570-5129-6BF5-7C1F3C1087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1133231"/>
            <a:ext cx="10015728" cy="5038969"/>
          </a:xfrm>
        </p:spPr>
      </p:pic>
      <p:sp>
        <p:nvSpPr>
          <p:cNvPr id="4" name="Date Placeholder 3">
            <a:extLst>
              <a:ext uri="{FF2B5EF4-FFF2-40B4-BE49-F238E27FC236}">
                <a16:creationId xmlns:a16="http://schemas.microsoft.com/office/drawing/2014/main" id="{2B50217B-EA27-4E98-A807-E934AAB47DBA}"/>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CD8CDC36-4B1A-73C5-5E7E-F36481142452}"/>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455E6E55-6990-8AF6-B719-D99402C042E5}"/>
              </a:ext>
            </a:extLst>
          </p:cNvPr>
          <p:cNvSpPr>
            <a:spLocks noGrp="1"/>
          </p:cNvSpPr>
          <p:nvPr>
            <p:ph type="sldNum" sz="quarter" idx="12"/>
          </p:nvPr>
        </p:nvSpPr>
        <p:spPr/>
        <p:txBody>
          <a:bodyPr/>
          <a:lstStyle/>
          <a:p>
            <a:fld id="{3A98EE3D-8CD1-4C3F-BD1C-C98C9596463C}" type="slidenum">
              <a:rPr lang="en-US" smtClean="0"/>
              <a:t>25</a:t>
            </a:fld>
            <a:endParaRPr lang="en-US" dirty="0"/>
          </a:p>
        </p:txBody>
      </p:sp>
    </p:spTree>
    <p:extLst>
      <p:ext uri="{BB962C8B-B14F-4D97-AF65-F5344CB8AC3E}">
        <p14:creationId xmlns:p14="http://schemas.microsoft.com/office/powerpoint/2010/main" val="2726082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BE25A-E7C4-CD94-829C-C0C4796EC298}"/>
              </a:ext>
            </a:extLst>
          </p:cNvPr>
          <p:cNvSpPr>
            <a:spLocks noGrp="1"/>
          </p:cNvSpPr>
          <p:nvPr>
            <p:ph type="title"/>
          </p:nvPr>
        </p:nvSpPr>
        <p:spPr>
          <a:xfrm>
            <a:off x="1331976" y="0"/>
            <a:ext cx="9906000" cy="795437"/>
          </a:xfrm>
        </p:spPr>
        <p:txBody>
          <a:bodyPr>
            <a:noAutofit/>
          </a:bodyPr>
          <a:lstStyle/>
          <a:p>
            <a:br>
              <a:rPr lang="en-IN" sz="36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36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t>Admin can see list of Customers:</a:t>
            </a:r>
            <a:endParaRPr lang="en-IN" sz="3600" b="1" i="1" dirty="0">
              <a:solidFill>
                <a:srgbClr val="990033"/>
              </a:solidFill>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2D220B24-375D-3C38-608E-262F772931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976" y="1031631"/>
            <a:ext cx="9906000" cy="5140569"/>
          </a:xfrm>
        </p:spPr>
      </p:pic>
      <p:sp>
        <p:nvSpPr>
          <p:cNvPr id="4" name="Date Placeholder 3">
            <a:extLst>
              <a:ext uri="{FF2B5EF4-FFF2-40B4-BE49-F238E27FC236}">
                <a16:creationId xmlns:a16="http://schemas.microsoft.com/office/drawing/2014/main" id="{79374B6D-DB6C-65B8-E8CB-00CBD8A74BB4}"/>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80660843-E0AF-07A8-1AAB-105366C0478B}"/>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3737987E-5121-3020-EBC4-5B978751D81F}"/>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4055727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98065-DC85-0933-FEE6-D9A1A9A89FF8}"/>
              </a:ext>
            </a:extLst>
          </p:cNvPr>
          <p:cNvSpPr>
            <a:spLocks noGrp="1"/>
          </p:cNvSpPr>
          <p:nvPr>
            <p:ph type="title"/>
          </p:nvPr>
        </p:nvSpPr>
        <p:spPr>
          <a:xfrm>
            <a:off x="1252728" y="-235464"/>
            <a:ext cx="10058400" cy="1450757"/>
          </a:xfrm>
        </p:spPr>
        <p:txBody>
          <a:bodyPr>
            <a:normAutofit/>
          </a:bodyPr>
          <a:lstStyle/>
          <a:p>
            <a:r>
              <a:rPr lang="en-US" sz="36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t>Admin can see list of Feedback:</a:t>
            </a:r>
            <a:endParaRPr lang="en-IN" sz="3600" dirty="0"/>
          </a:p>
        </p:txBody>
      </p:sp>
      <p:pic>
        <p:nvPicPr>
          <p:cNvPr id="8" name="Content Placeholder 7">
            <a:extLst>
              <a:ext uri="{FF2B5EF4-FFF2-40B4-BE49-F238E27FC236}">
                <a16:creationId xmlns:a16="http://schemas.microsoft.com/office/drawing/2014/main" id="{04E1D616-C5D9-2B31-A208-93E7FD4819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728" y="1215293"/>
            <a:ext cx="9985248" cy="4956907"/>
          </a:xfrm>
        </p:spPr>
      </p:pic>
      <p:sp>
        <p:nvSpPr>
          <p:cNvPr id="4" name="Date Placeholder 3">
            <a:extLst>
              <a:ext uri="{FF2B5EF4-FFF2-40B4-BE49-F238E27FC236}">
                <a16:creationId xmlns:a16="http://schemas.microsoft.com/office/drawing/2014/main" id="{395B8260-8600-4528-4CBB-963AFE4AC599}"/>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287FDB3F-C721-2DD4-1125-9F538F66ABE7}"/>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9FBC2A37-46FD-62CB-246C-78067347D532}"/>
              </a:ext>
            </a:extLst>
          </p:cNvPr>
          <p:cNvSpPr>
            <a:spLocks noGrp="1"/>
          </p:cNvSpPr>
          <p:nvPr>
            <p:ph type="sldNum" sz="quarter" idx="12"/>
          </p:nvPr>
        </p:nvSpPr>
        <p:spPr/>
        <p:txBody>
          <a:bodyPr/>
          <a:lstStyle/>
          <a:p>
            <a:fld id="{3A98EE3D-8CD1-4C3F-BD1C-C98C9596463C}" type="slidenum">
              <a:rPr lang="en-US" smtClean="0"/>
              <a:t>27</a:t>
            </a:fld>
            <a:endParaRPr lang="en-US" dirty="0"/>
          </a:p>
        </p:txBody>
      </p:sp>
    </p:spTree>
    <p:extLst>
      <p:ext uri="{BB962C8B-B14F-4D97-AF65-F5344CB8AC3E}">
        <p14:creationId xmlns:p14="http://schemas.microsoft.com/office/powerpoint/2010/main" val="584435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FAE2-BEAC-8AAD-2F40-9216AB715629}"/>
              </a:ext>
            </a:extLst>
          </p:cNvPr>
          <p:cNvSpPr>
            <a:spLocks noGrp="1"/>
          </p:cNvSpPr>
          <p:nvPr>
            <p:ph type="title"/>
          </p:nvPr>
        </p:nvSpPr>
        <p:spPr>
          <a:xfrm>
            <a:off x="1252728" y="-164124"/>
            <a:ext cx="10058400" cy="1308511"/>
          </a:xfrm>
        </p:spPr>
        <p:txBody>
          <a:bodyPr>
            <a:noAutofit/>
          </a:bodyPr>
          <a:lstStyle/>
          <a:p>
            <a:br>
              <a:rPr lang="en-US" sz="36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36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36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t>Admin can add  Managers</a:t>
            </a:r>
            <a:br>
              <a:rPr lang="en-IN" sz="36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sz="7200" b="1" i="1" dirty="0">
              <a:solidFill>
                <a:srgbClr val="990033"/>
              </a:solidFill>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BF2ACF87-DDC3-869F-3222-C98FDDAC23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728" y="1144387"/>
            <a:ext cx="9985247" cy="5027813"/>
          </a:xfrm>
        </p:spPr>
      </p:pic>
      <p:sp>
        <p:nvSpPr>
          <p:cNvPr id="4" name="Date Placeholder 3">
            <a:extLst>
              <a:ext uri="{FF2B5EF4-FFF2-40B4-BE49-F238E27FC236}">
                <a16:creationId xmlns:a16="http://schemas.microsoft.com/office/drawing/2014/main" id="{4D322CF0-B965-F3D6-54E2-D4F5E81F92C0}"/>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0F733BC0-E507-076E-2549-3DF449DF1D92}"/>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2C7B0996-2390-CD08-3E60-C35C8725F28E}"/>
              </a:ext>
            </a:extLst>
          </p:cNvPr>
          <p:cNvSpPr>
            <a:spLocks noGrp="1"/>
          </p:cNvSpPr>
          <p:nvPr>
            <p:ph type="sldNum" sz="quarter" idx="12"/>
          </p:nvPr>
        </p:nvSpPr>
        <p:spPr/>
        <p:txBody>
          <a:bodyPr/>
          <a:lstStyle/>
          <a:p>
            <a:fld id="{3A98EE3D-8CD1-4C3F-BD1C-C98C9596463C}" type="slidenum">
              <a:rPr lang="en-US" smtClean="0"/>
              <a:t>28</a:t>
            </a:fld>
            <a:endParaRPr lang="en-US" dirty="0"/>
          </a:p>
        </p:txBody>
      </p:sp>
    </p:spTree>
    <p:extLst>
      <p:ext uri="{BB962C8B-B14F-4D97-AF65-F5344CB8AC3E}">
        <p14:creationId xmlns:p14="http://schemas.microsoft.com/office/powerpoint/2010/main" val="211145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37EE1-0245-1B30-AEAD-0D3A8E211AB1}"/>
              </a:ext>
            </a:extLst>
          </p:cNvPr>
          <p:cNvSpPr>
            <a:spLocks noGrp="1"/>
          </p:cNvSpPr>
          <p:nvPr>
            <p:ph type="title"/>
          </p:nvPr>
        </p:nvSpPr>
        <p:spPr>
          <a:xfrm>
            <a:off x="1252727" y="0"/>
            <a:ext cx="10058401" cy="917917"/>
          </a:xfrm>
        </p:spPr>
        <p:txBody>
          <a:bodyPr>
            <a:normAutofit fontScale="90000"/>
          </a:bodyPr>
          <a:lstStyle/>
          <a:p>
            <a:br>
              <a:rPr lang="en-US" sz="48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br>
            <a:br>
              <a:rPr lang="en-US" sz="48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br>
            <a:r>
              <a:rPr lang="en-US" sz="40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t>Admin can add  Engineer</a:t>
            </a:r>
            <a:br>
              <a:rPr lang="en-IN" sz="48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N" dirty="0"/>
          </a:p>
        </p:txBody>
      </p:sp>
      <p:pic>
        <p:nvPicPr>
          <p:cNvPr id="8" name="Content Placeholder 7">
            <a:extLst>
              <a:ext uri="{FF2B5EF4-FFF2-40B4-BE49-F238E27FC236}">
                <a16:creationId xmlns:a16="http://schemas.microsoft.com/office/drawing/2014/main" id="{F218F5EC-98EE-1AFE-4CA6-83BB6971B4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727" y="1273908"/>
            <a:ext cx="9985249" cy="4898292"/>
          </a:xfrm>
        </p:spPr>
      </p:pic>
      <p:sp>
        <p:nvSpPr>
          <p:cNvPr id="4" name="Date Placeholder 3">
            <a:extLst>
              <a:ext uri="{FF2B5EF4-FFF2-40B4-BE49-F238E27FC236}">
                <a16:creationId xmlns:a16="http://schemas.microsoft.com/office/drawing/2014/main" id="{8222F865-6E9F-9C00-7A04-7FADF29D7E1A}"/>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6D554035-E9E2-A9A1-029C-D2B40799D2D0}"/>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3BACD2E7-12E3-7718-82E0-70A352F2AA08}"/>
              </a:ext>
            </a:extLst>
          </p:cNvPr>
          <p:cNvSpPr>
            <a:spLocks noGrp="1"/>
          </p:cNvSpPr>
          <p:nvPr>
            <p:ph type="sldNum" sz="quarter" idx="12"/>
          </p:nvPr>
        </p:nvSpPr>
        <p:spPr/>
        <p:txBody>
          <a:bodyPr/>
          <a:lstStyle/>
          <a:p>
            <a:fld id="{3A98EE3D-8CD1-4C3F-BD1C-C98C9596463C}" type="slidenum">
              <a:rPr lang="en-US" smtClean="0"/>
              <a:t>29</a:t>
            </a:fld>
            <a:endParaRPr lang="en-US" dirty="0"/>
          </a:p>
        </p:txBody>
      </p:sp>
    </p:spTree>
    <p:extLst>
      <p:ext uri="{BB962C8B-B14F-4D97-AF65-F5344CB8AC3E}">
        <p14:creationId xmlns:p14="http://schemas.microsoft.com/office/powerpoint/2010/main" val="563590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119A-11B2-D51A-2A1B-9B3229F4F5D3}"/>
              </a:ext>
            </a:extLst>
          </p:cNvPr>
          <p:cNvSpPr>
            <a:spLocks noGrp="1"/>
          </p:cNvSpPr>
          <p:nvPr>
            <p:ph type="title"/>
          </p:nvPr>
        </p:nvSpPr>
        <p:spPr>
          <a:xfrm>
            <a:off x="1097280" y="774283"/>
            <a:ext cx="10058400" cy="1113571"/>
          </a:xfrm>
        </p:spPr>
        <p:txBody>
          <a:bodyPr>
            <a:normAutofit/>
          </a:bodyPr>
          <a:lstStyle/>
          <a:p>
            <a:r>
              <a:rPr lang="en-IN" sz="3600" b="1" i="1" dirty="0">
                <a:solidFill>
                  <a:srgbClr val="990033"/>
                </a:solidFill>
                <a:latin typeface="Times New Roman" pitchFamily="18" charset="0"/>
                <a:cs typeface="Times New Roman" pitchFamily="18" charset="0"/>
              </a:rPr>
              <a:t>Introduction:</a:t>
            </a:r>
            <a:endParaRPr lang="en-IN" sz="3600" i="1" dirty="0">
              <a:solidFill>
                <a:srgbClr val="990033"/>
              </a:solidFill>
            </a:endParaRPr>
          </a:p>
        </p:txBody>
      </p:sp>
      <p:sp>
        <p:nvSpPr>
          <p:cNvPr id="3" name="Content Placeholder 2">
            <a:extLst>
              <a:ext uri="{FF2B5EF4-FFF2-40B4-BE49-F238E27FC236}">
                <a16:creationId xmlns:a16="http://schemas.microsoft.com/office/drawing/2014/main" id="{8C39C9CB-2C34-A479-614E-65FDAE92BC75}"/>
              </a:ext>
            </a:extLst>
          </p:cNvPr>
          <p:cNvSpPr>
            <a:spLocks noGrp="1"/>
          </p:cNvSpPr>
          <p:nvPr>
            <p:ph idx="1"/>
          </p:nvPr>
        </p:nvSpPr>
        <p:spPr>
          <a:xfrm>
            <a:off x="1097280" y="2108201"/>
            <a:ext cx="10058400" cy="3256279"/>
          </a:xfrm>
        </p:spPr>
        <p:txBody>
          <a:bodyPr>
            <a:normAutofit/>
          </a:bodyPr>
          <a:lstStyle/>
          <a:p>
            <a:pPr>
              <a:lnSpc>
                <a:spcPct val="150000"/>
              </a:lnSpc>
              <a:buFont typeface="Wingdings" pitchFamily="2" charset="2"/>
              <a:buChar char="Ø"/>
            </a:pPr>
            <a:r>
              <a:rPr lang="en-IN" sz="2000" dirty="0">
                <a:solidFill>
                  <a:schemeClr val="tx1">
                    <a:lumMod val="85000"/>
                    <a:lumOff val="15000"/>
                  </a:schemeClr>
                </a:solidFill>
                <a:latin typeface="Times New Roman" pitchFamily="18" charset="0"/>
                <a:cs typeface="Times New Roman" pitchFamily="18" charset="0"/>
              </a:rPr>
              <a:t>Complaint Redressal System is a Web Application, </a:t>
            </a:r>
            <a:r>
              <a:rPr lang="en-IN" sz="2000">
                <a:solidFill>
                  <a:schemeClr val="tx1">
                    <a:lumMod val="85000"/>
                    <a:lumOff val="15000"/>
                  </a:schemeClr>
                </a:solidFill>
                <a:latin typeface="Times New Roman" pitchFamily="18" charset="0"/>
                <a:cs typeface="Times New Roman" pitchFamily="18" charset="0"/>
              </a:rPr>
              <a:t>where customers </a:t>
            </a:r>
            <a:r>
              <a:rPr lang="en-IN" sz="2000" dirty="0">
                <a:solidFill>
                  <a:schemeClr val="tx1">
                    <a:lumMod val="85000"/>
                    <a:lumOff val="15000"/>
                  </a:schemeClr>
                </a:solidFill>
                <a:latin typeface="Times New Roman" pitchFamily="18" charset="0"/>
                <a:cs typeface="Times New Roman" pitchFamily="18" charset="0"/>
              </a:rPr>
              <a:t>can register , Login and raise complaints </a:t>
            </a:r>
            <a:r>
              <a:rPr lang="en-US" sz="2000" b="0" i="0" dirty="0">
                <a:effectLst/>
                <a:latin typeface="Times New Roman" panose="02020603050405020304" pitchFamily="18" charset="0"/>
                <a:cs typeface="Times New Roman" panose="02020603050405020304" pitchFamily="18" charset="0"/>
              </a:rPr>
              <a:t>regarding their landlines and broadband services</a:t>
            </a:r>
            <a:r>
              <a:rPr lang="en-IN" sz="2000" dirty="0">
                <a:solidFill>
                  <a:schemeClr val="tx1">
                    <a:lumMod val="85000"/>
                    <a:lumOff val="15000"/>
                  </a:schemeClr>
                </a:solidFill>
                <a:latin typeface="Times New Roman" pitchFamily="18" charset="0"/>
                <a:cs typeface="Times New Roman" pitchFamily="18" charset="0"/>
              </a:rPr>
              <a:t>.</a:t>
            </a:r>
          </a:p>
          <a:p>
            <a:pPr>
              <a:lnSpc>
                <a:spcPct val="150000"/>
              </a:lnSpc>
              <a:buFont typeface="Wingdings" pitchFamily="2" charset="2"/>
              <a:buChar char="Ø"/>
            </a:pPr>
            <a:r>
              <a:rPr lang="en-IN" sz="2000" dirty="0">
                <a:solidFill>
                  <a:schemeClr val="tx1">
                    <a:lumMod val="85000"/>
                    <a:lumOff val="15000"/>
                  </a:schemeClr>
                </a:solidFill>
                <a:latin typeface="Times New Roman" pitchFamily="18" charset="0"/>
                <a:cs typeface="Times New Roman" pitchFamily="18" charset="0"/>
              </a:rPr>
              <a:t>All the complaints from customers are distributed to different managers according to complaints Zip code. </a:t>
            </a:r>
          </a:p>
          <a:p>
            <a:pPr>
              <a:lnSpc>
                <a:spcPct val="150000"/>
              </a:lnSpc>
              <a:buFont typeface="Wingdings" pitchFamily="2" charset="2"/>
              <a:buChar char="Ø"/>
            </a:pPr>
            <a:r>
              <a:rPr lang="en-IN" sz="2000" dirty="0">
                <a:solidFill>
                  <a:schemeClr val="tx1">
                    <a:lumMod val="85000"/>
                    <a:lumOff val="15000"/>
                  </a:schemeClr>
                </a:solidFill>
                <a:latin typeface="Times New Roman" pitchFamily="18" charset="0"/>
                <a:cs typeface="Times New Roman" pitchFamily="18" charset="0"/>
              </a:rPr>
              <a:t>Administrator can see all complaint and perform CRUD operation.</a:t>
            </a:r>
          </a:p>
          <a:p>
            <a:pPr>
              <a:lnSpc>
                <a:spcPct val="150000"/>
              </a:lnSpc>
            </a:pPr>
            <a:endParaRPr lang="en-IN" sz="2000" dirty="0">
              <a:solidFill>
                <a:schemeClr val="tx1">
                  <a:lumMod val="85000"/>
                  <a:lumOff val="15000"/>
                </a:schemeClr>
              </a:solidFill>
            </a:endParaRPr>
          </a:p>
        </p:txBody>
      </p:sp>
      <p:sp>
        <p:nvSpPr>
          <p:cNvPr id="4" name="Date Placeholder 3">
            <a:extLst>
              <a:ext uri="{FF2B5EF4-FFF2-40B4-BE49-F238E27FC236}">
                <a16:creationId xmlns:a16="http://schemas.microsoft.com/office/drawing/2014/main" id="{77AC51E8-A7D7-0005-A33F-3C3AFD2E7614}"/>
              </a:ext>
            </a:extLst>
          </p:cNvPr>
          <p:cNvSpPr>
            <a:spLocks noGrp="1"/>
          </p:cNvSpPr>
          <p:nvPr>
            <p:ph type="dt" sz="half" idx="10"/>
          </p:nvPr>
        </p:nvSpPr>
        <p:spPr/>
        <p:txBody>
          <a:bodyPr/>
          <a:lstStyle/>
          <a:p>
            <a:fld id="{717912FE-D7EE-4032-A814-F8547450C4A5}" type="datetime1">
              <a:rPr lang="en-US" sz="1000" b="1" i="1" smtClean="0">
                <a:latin typeface="Times New Roman" panose="02020603050405020304" pitchFamily="18" charset="0"/>
                <a:cs typeface="Times New Roman" panose="02020603050405020304" pitchFamily="18" charset="0"/>
              </a:rPr>
              <a:t>5/13/2022</a:t>
            </a:fld>
            <a:endParaRPr lang="en-US" b="1" i="1"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36EFA5C2-6EC6-FFF6-B8D5-BCF4DCE3852D}"/>
              </a:ext>
            </a:extLst>
          </p:cNvPr>
          <p:cNvSpPr>
            <a:spLocks noGrp="1"/>
          </p:cNvSpPr>
          <p:nvPr>
            <p:ph type="ftr" sz="quarter" idx="11"/>
          </p:nvPr>
        </p:nvSpPr>
        <p:spPr>
          <a:xfrm>
            <a:off x="1097279" y="6446838"/>
            <a:ext cx="6818262" cy="360000"/>
          </a:xfrm>
        </p:spPr>
        <p:txBody>
          <a:bodyPr/>
          <a:lstStyle/>
          <a:p>
            <a:r>
              <a:rPr lang="en-US" sz="1000" b="1" i="1" dirty="0"/>
              <a:t>Complaint Redressal System</a:t>
            </a:r>
          </a:p>
        </p:txBody>
      </p:sp>
      <p:sp>
        <p:nvSpPr>
          <p:cNvPr id="6" name="Slide Number Placeholder 5">
            <a:extLst>
              <a:ext uri="{FF2B5EF4-FFF2-40B4-BE49-F238E27FC236}">
                <a16:creationId xmlns:a16="http://schemas.microsoft.com/office/drawing/2014/main" id="{D0CFBEBE-53A1-3C78-3955-CC4AFA247511}"/>
              </a:ext>
            </a:extLst>
          </p:cNvPr>
          <p:cNvSpPr>
            <a:spLocks noGrp="1"/>
          </p:cNvSpPr>
          <p:nvPr>
            <p:ph type="sldNum" sz="quarter" idx="12"/>
          </p:nvPr>
        </p:nvSpPr>
        <p:spPr/>
        <p:txBody>
          <a:bodyPr/>
          <a:lstStyle/>
          <a:p>
            <a:fld id="{3A98EE3D-8CD1-4C3F-BD1C-C98C9596463C}" type="slidenum">
              <a:rPr lang="en-US" smtClean="0"/>
              <a:t>3</a:t>
            </a:fld>
            <a:endParaRPr lang="en-US" dirty="0"/>
          </a:p>
        </p:txBody>
      </p:sp>
    </p:spTree>
    <p:extLst>
      <p:ext uri="{BB962C8B-B14F-4D97-AF65-F5344CB8AC3E}">
        <p14:creationId xmlns:p14="http://schemas.microsoft.com/office/powerpoint/2010/main" val="3960099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A6327-B086-8D81-8777-1F359D0F4697}"/>
              </a:ext>
            </a:extLst>
          </p:cNvPr>
          <p:cNvSpPr>
            <a:spLocks noGrp="1"/>
          </p:cNvSpPr>
          <p:nvPr>
            <p:ph type="title"/>
          </p:nvPr>
        </p:nvSpPr>
        <p:spPr>
          <a:xfrm>
            <a:off x="1088136" y="0"/>
            <a:ext cx="10058400" cy="1004277"/>
          </a:xfrm>
        </p:spPr>
        <p:txBody>
          <a:bodyPr>
            <a:normAutofit/>
          </a:bodyPr>
          <a:lstStyle/>
          <a:p>
            <a:r>
              <a:rPr lang="en-US" sz="3600" b="1" i="1" dirty="0">
                <a:solidFill>
                  <a:srgbClr val="990033"/>
                </a:solidFill>
                <a:latin typeface="Times New Roman" panose="02020603050405020304" pitchFamily="18" charset="0"/>
                <a:cs typeface="Times New Roman" panose="02020603050405020304" pitchFamily="18" charset="0"/>
              </a:rPr>
              <a:t>Customer login:</a:t>
            </a:r>
            <a:endParaRPr lang="en-IN" sz="3600" dirty="0"/>
          </a:p>
        </p:txBody>
      </p:sp>
      <p:pic>
        <p:nvPicPr>
          <p:cNvPr id="8" name="Content Placeholder 7">
            <a:extLst>
              <a:ext uri="{FF2B5EF4-FFF2-40B4-BE49-F238E27FC236}">
                <a16:creationId xmlns:a16="http://schemas.microsoft.com/office/drawing/2014/main" id="{14442247-4951-2940-8FF2-809B664A80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1004277"/>
            <a:ext cx="10058400" cy="5167923"/>
          </a:xfrm>
        </p:spPr>
      </p:pic>
      <p:sp>
        <p:nvSpPr>
          <p:cNvPr id="4" name="Date Placeholder 3">
            <a:extLst>
              <a:ext uri="{FF2B5EF4-FFF2-40B4-BE49-F238E27FC236}">
                <a16:creationId xmlns:a16="http://schemas.microsoft.com/office/drawing/2014/main" id="{E1D91279-5D24-8B42-AAA4-93F7859FA489}"/>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60B75EF7-9531-DAE1-3A18-EE345387426B}"/>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B21E6A3D-DB63-DF05-0D44-295A15D69E1E}"/>
              </a:ext>
            </a:extLst>
          </p:cNvPr>
          <p:cNvSpPr>
            <a:spLocks noGrp="1"/>
          </p:cNvSpPr>
          <p:nvPr>
            <p:ph type="sldNum" sz="quarter" idx="12"/>
          </p:nvPr>
        </p:nvSpPr>
        <p:spPr/>
        <p:txBody>
          <a:bodyPr/>
          <a:lstStyle/>
          <a:p>
            <a:fld id="{3A98EE3D-8CD1-4C3F-BD1C-C98C9596463C}" type="slidenum">
              <a:rPr lang="en-US" smtClean="0"/>
              <a:t>30</a:t>
            </a:fld>
            <a:endParaRPr lang="en-US" dirty="0"/>
          </a:p>
        </p:txBody>
      </p:sp>
    </p:spTree>
    <p:extLst>
      <p:ext uri="{BB962C8B-B14F-4D97-AF65-F5344CB8AC3E}">
        <p14:creationId xmlns:p14="http://schemas.microsoft.com/office/powerpoint/2010/main" val="144635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094F1-3DB1-DB92-C000-218482592A9C}"/>
              </a:ext>
            </a:extLst>
          </p:cNvPr>
          <p:cNvSpPr>
            <a:spLocks noGrp="1"/>
          </p:cNvSpPr>
          <p:nvPr>
            <p:ph type="title"/>
          </p:nvPr>
        </p:nvSpPr>
        <p:spPr>
          <a:xfrm>
            <a:off x="1179576" y="26377"/>
            <a:ext cx="10058400" cy="726284"/>
          </a:xfrm>
        </p:spPr>
        <p:txBody>
          <a:bodyPr>
            <a:normAutofit/>
          </a:bodyPr>
          <a:lstStyle/>
          <a:p>
            <a:r>
              <a:rPr lang="en-US" sz="3600" b="1" i="1" dirty="0">
                <a:solidFill>
                  <a:srgbClr val="990033"/>
                </a:solidFill>
                <a:latin typeface="Times New Roman" panose="02020603050405020304" pitchFamily="18" charset="0"/>
                <a:cs typeface="Times New Roman" panose="02020603050405020304" pitchFamily="18" charset="0"/>
              </a:rPr>
              <a:t>Customer can Register:</a:t>
            </a:r>
            <a:endParaRPr lang="en-IN" sz="3600" dirty="0"/>
          </a:p>
        </p:txBody>
      </p:sp>
      <p:pic>
        <p:nvPicPr>
          <p:cNvPr id="8" name="Content Placeholder 7">
            <a:extLst>
              <a:ext uri="{FF2B5EF4-FFF2-40B4-BE49-F238E27FC236}">
                <a16:creationId xmlns:a16="http://schemas.microsoft.com/office/drawing/2014/main" id="{7DE96288-EA9B-0697-E287-63525901D1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576" y="752661"/>
            <a:ext cx="10058400" cy="5419539"/>
          </a:xfrm>
        </p:spPr>
      </p:pic>
      <p:sp>
        <p:nvSpPr>
          <p:cNvPr id="4" name="Date Placeholder 3">
            <a:extLst>
              <a:ext uri="{FF2B5EF4-FFF2-40B4-BE49-F238E27FC236}">
                <a16:creationId xmlns:a16="http://schemas.microsoft.com/office/drawing/2014/main" id="{AC27AEDC-87BC-A0B1-03BF-D3FFA941C017}"/>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AB895184-D648-BD40-5D8A-067CEA8858E6}"/>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ED1EB88D-27C0-F85D-C2C4-34565F230C83}"/>
              </a:ext>
            </a:extLst>
          </p:cNvPr>
          <p:cNvSpPr>
            <a:spLocks noGrp="1"/>
          </p:cNvSpPr>
          <p:nvPr>
            <p:ph type="sldNum" sz="quarter" idx="12"/>
          </p:nvPr>
        </p:nvSpPr>
        <p:spPr/>
        <p:txBody>
          <a:bodyPr/>
          <a:lstStyle/>
          <a:p>
            <a:fld id="{3A98EE3D-8CD1-4C3F-BD1C-C98C9596463C}" type="slidenum">
              <a:rPr lang="en-US" smtClean="0"/>
              <a:t>31</a:t>
            </a:fld>
            <a:endParaRPr lang="en-US" dirty="0"/>
          </a:p>
        </p:txBody>
      </p:sp>
    </p:spTree>
    <p:extLst>
      <p:ext uri="{BB962C8B-B14F-4D97-AF65-F5344CB8AC3E}">
        <p14:creationId xmlns:p14="http://schemas.microsoft.com/office/powerpoint/2010/main" val="2659486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AA2F-1C14-4BEB-FE93-4C39BC57AABE}"/>
              </a:ext>
            </a:extLst>
          </p:cNvPr>
          <p:cNvSpPr>
            <a:spLocks noGrp="1"/>
          </p:cNvSpPr>
          <p:nvPr>
            <p:ph type="title"/>
          </p:nvPr>
        </p:nvSpPr>
        <p:spPr>
          <a:xfrm>
            <a:off x="1088136" y="0"/>
            <a:ext cx="9536568" cy="1073273"/>
          </a:xfrm>
        </p:spPr>
        <p:txBody>
          <a:bodyPr>
            <a:normAutofit/>
          </a:bodyPr>
          <a:lstStyle/>
          <a:p>
            <a:r>
              <a:rPr lang="en-US" sz="3600" b="1" i="1" dirty="0">
                <a:solidFill>
                  <a:srgbClr val="990033"/>
                </a:solidFill>
                <a:latin typeface="Times New Roman" panose="02020603050405020304" pitchFamily="18" charset="0"/>
                <a:cs typeface="Times New Roman" panose="02020603050405020304" pitchFamily="18" charset="0"/>
              </a:rPr>
              <a:t>Customer can add Complaints:</a:t>
            </a:r>
            <a:endParaRPr lang="en-IN" sz="3600" b="1" i="1" dirty="0">
              <a:solidFill>
                <a:srgbClr val="990033"/>
              </a:solidFill>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7EDC2104-934E-0151-3BCD-46A97F9E7E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1073273"/>
            <a:ext cx="10149840" cy="5098927"/>
          </a:xfrm>
        </p:spPr>
      </p:pic>
      <p:sp>
        <p:nvSpPr>
          <p:cNvPr id="4" name="Date Placeholder 3">
            <a:extLst>
              <a:ext uri="{FF2B5EF4-FFF2-40B4-BE49-F238E27FC236}">
                <a16:creationId xmlns:a16="http://schemas.microsoft.com/office/drawing/2014/main" id="{09A11D7F-BA36-4A7C-8EC2-26E66F66258C}"/>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41AF0125-428B-20A2-6868-82B5390ADFBE}"/>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6F530211-BA84-C17D-B19C-BC97E9E61D2B}"/>
              </a:ext>
            </a:extLst>
          </p:cNvPr>
          <p:cNvSpPr>
            <a:spLocks noGrp="1"/>
          </p:cNvSpPr>
          <p:nvPr>
            <p:ph type="sldNum" sz="quarter" idx="12"/>
          </p:nvPr>
        </p:nvSpPr>
        <p:spPr/>
        <p:txBody>
          <a:bodyPr/>
          <a:lstStyle/>
          <a:p>
            <a:fld id="{3A98EE3D-8CD1-4C3F-BD1C-C98C9596463C}" type="slidenum">
              <a:rPr lang="en-US" smtClean="0"/>
              <a:t>32</a:t>
            </a:fld>
            <a:endParaRPr lang="en-US" dirty="0"/>
          </a:p>
        </p:txBody>
      </p:sp>
    </p:spTree>
    <p:extLst>
      <p:ext uri="{BB962C8B-B14F-4D97-AF65-F5344CB8AC3E}">
        <p14:creationId xmlns:p14="http://schemas.microsoft.com/office/powerpoint/2010/main" val="3692842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BF48-E6C4-AB19-CA3E-7D1064404804}"/>
              </a:ext>
            </a:extLst>
          </p:cNvPr>
          <p:cNvSpPr>
            <a:spLocks noGrp="1"/>
          </p:cNvSpPr>
          <p:nvPr>
            <p:ph type="title"/>
          </p:nvPr>
        </p:nvSpPr>
        <p:spPr>
          <a:xfrm>
            <a:off x="1088136" y="0"/>
            <a:ext cx="10058400" cy="929801"/>
          </a:xfrm>
        </p:spPr>
        <p:txBody>
          <a:bodyPr>
            <a:normAutofit/>
          </a:bodyPr>
          <a:lstStyle/>
          <a:p>
            <a:r>
              <a:rPr lang="en-US" sz="3600" b="1" i="1" dirty="0">
                <a:solidFill>
                  <a:srgbClr val="990033"/>
                </a:solidFill>
                <a:latin typeface="Times New Roman" panose="02020603050405020304" pitchFamily="18" charset="0"/>
                <a:cs typeface="Times New Roman" panose="02020603050405020304" pitchFamily="18" charset="0"/>
              </a:rPr>
              <a:t>Customer can view Complaint Status:</a:t>
            </a:r>
            <a:endParaRPr lang="en-IN" sz="3600" b="1" i="1" dirty="0">
              <a:solidFill>
                <a:srgbClr val="990033"/>
              </a:solidFill>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B53607DB-2DF2-9A85-3D4C-C9E87828B6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929801"/>
            <a:ext cx="10058400" cy="5242399"/>
          </a:xfrm>
        </p:spPr>
      </p:pic>
      <p:sp>
        <p:nvSpPr>
          <p:cNvPr id="4" name="Date Placeholder 3">
            <a:extLst>
              <a:ext uri="{FF2B5EF4-FFF2-40B4-BE49-F238E27FC236}">
                <a16:creationId xmlns:a16="http://schemas.microsoft.com/office/drawing/2014/main" id="{8B8E2C61-3232-C0EB-9ACB-C87E82710F89}"/>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88D7BBCB-4F1A-BF22-7B4A-D95FD6106DBE}"/>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F0641DFB-EF81-0373-BDA2-FD6B88E005E9}"/>
              </a:ext>
            </a:extLst>
          </p:cNvPr>
          <p:cNvSpPr>
            <a:spLocks noGrp="1"/>
          </p:cNvSpPr>
          <p:nvPr>
            <p:ph type="sldNum" sz="quarter" idx="12"/>
          </p:nvPr>
        </p:nvSpPr>
        <p:spPr/>
        <p:txBody>
          <a:bodyPr/>
          <a:lstStyle/>
          <a:p>
            <a:fld id="{3A98EE3D-8CD1-4C3F-BD1C-C98C9596463C}" type="slidenum">
              <a:rPr lang="en-US" smtClean="0"/>
              <a:t>33</a:t>
            </a:fld>
            <a:endParaRPr lang="en-US" dirty="0"/>
          </a:p>
        </p:txBody>
      </p:sp>
    </p:spTree>
    <p:extLst>
      <p:ext uri="{BB962C8B-B14F-4D97-AF65-F5344CB8AC3E}">
        <p14:creationId xmlns:p14="http://schemas.microsoft.com/office/powerpoint/2010/main" val="1639180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2671D-E26D-5D5E-FE14-6C7F0C85F459}"/>
              </a:ext>
            </a:extLst>
          </p:cNvPr>
          <p:cNvSpPr>
            <a:spLocks noGrp="1"/>
          </p:cNvSpPr>
          <p:nvPr>
            <p:ph type="title"/>
          </p:nvPr>
        </p:nvSpPr>
        <p:spPr>
          <a:xfrm>
            <a:off x="1088136" y="0"/>
            <a:ext cx="9436295" cy="1110788"/>
          </a:xfrm>
        </p:spPr>
        <p:txBody>
          <a:bodyPr>
            <a:normAutofit/>
          </a:bodyPr>
          <a:lstStyle/>
          <a:p>
            <a:r>
              <a:rPr lang="en-US" sz="3600" b="1" i="1" dirty="0">
                <a:solidFill>
                  <a:srgbClr val="990033"/>
                </a:solidFill>
                <a:latin typeface="Times New Roman" panose="02020603050405020304" pitchFamily="18" charset="0"/>
                <a:cs typeface="Times New Roman" panose="02020603050405020304" pitchFamily="18" charset="0"/>
              </a:rPr>
              <a:t>Manager login:</a:t>
            </a:r>
            <a:endParaRPr lang="en-IN" sz="3600" dirty="0"/>
          </a:p>
        </p:txBody>
      </p:sp>
      <p:pic>
        <p:nvPicPr>
          <p:cNvPr id="8" name="Content Placeholder 7">
            <a:extLst>
              <a:ext uri="{FF2B5EF4-FFF2-40B4-BE49-F238E27FC236}">
                <a16:creationId xmlns:a16="http://schemas.microsoft.com/office/drawing/2014/main" id="{BA425AE9-1ACB-61E7-D386-3982C07FB6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1110788"/>
            <a:ext cx="10149839" cy="5061412"/>
          </a:xfrm>
        </p:spPr>
      </p:pic>
      <p:sp>
        <p:nvSpPr>
          <p:cNvPr id="4" name="Date Placeholder 3">
            <a:extLst>
              <a:ext uri="{FF2B5EF4-FFF2-40B4-BE49-F238E27FC236}">
                <a16:creationId xmlns:a16="http://schemas.microsoft.com/office/drawing/2014/main" id="{7D21103E-3047-C8FE-4A54-9E615AD72A09}"/>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13FD9328-8ABB-B96C-7B7E-E7E0D400F65B}"/>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DD1C677C-99A6-8800-DE19-C70761F933BB}"/>
              </a:ext>
            </a:extLst>
          </p:cNvPr>
          <p:cNvSpPr>
            <a:spLocks noGrp="1"/>
          </p:cNvSpPr>
          <p:nvPr>
            <p:ph type="sldNum" sz="quarter" idx="12"/>
          </p:nvPr>
        </p:nvSpPr>
        <p:spPr/>
        <p:txBody>
          <a:bodyPr/>
          <a:lstStyle/>
          <a:p>
            <a:fld id="{3A98EE3D-8CD1-4C3F-BD1C-C98C9596463C}" type="slidenum">
              <a:rPr lang="en-US" smtClean="0"/>
              <a:t>34</a:t>
            </a:fld>
            <a:endParaRPr lang="en-US" dirty="0"/>
          </a:p>
        </p:txBody>
      </p:sp>
    </p:spTree>
    <p:extLst>
      <p:ext uri="{BB962C8B-B14F-4D97-AF65-F5344CB8AC3E}">
        <p14:creationId xmlns:p14="http://schemas.microsoft.com/office/powerpoint/2010/main" val="2681049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CABEC-0944-02BC-9AC3-B0DCFEE31086}"/>
              </a:ext>
            </a:extLst>
          </p:cNvPr>
          <p:cNvSpPr>
            <a:spLocks noGrp="1"/>
          </p:cNvSpPr>
          <p:nvPr>
            <p:ph type="title"/>
          </p:nvPr>
        </p:nvSpPr>
        <p:spPr>
          <a:xfrm>
            <a:off x="1088136" y="0"/>
            <a:ext cx="10058400" cy="1147914"/>
          </a:xfrm>
        </p:spPr>
        <p:txBody>
          <a:bodyPr>
            <a:normAutofit/>
          </a:bodyPr>
          <a:lstStyle/>
          <a:p>
            <a:r>
              <a:rPr lang="en-US" sz="3200" b="1" i="1" dirty="0">
                <a:solidFill>
                  <a:srgbClr val="990033"/>
                </a:solidFill>
                <a:latin typeface="Times New Roman" panose="02020603050405020304" pitchFamily="18" charset="0"/>
                <a:cs typeface="Times New Roman" panose="02020603050405020304" pitchFamily="18" charset="0"/>
              </a:rPr>
              <a:t>Manager can view Engineers , Complaints and Feedback:</a:t>
            </a:r>
            <a:endParaRPr lang="en-IN" sz="3200" b="1" i="1" dirty="0">
              <a:solidFill>
                <a:srgbClr val="990033"/>
              </a:solidFill>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E2B26363-682F-2348-6B3B-7205EA8705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1147914"/>
            <a:ext cx="10058400" cy="5024286"/>
          </a:xfrm>
        </p:spPr>
      </p:pic>
      <p:sp>
        <p:nvSpPr>
          <p:cNvPr id="4" name="Date Placeholder 3">
            <a:extLst>
              <a:ext uri="{FF2B5EF4-FFF2-40B4-BE49-F238E27FC236}">
                <a16:creationId xmlns:a16="http://schemas.microsoft.com/office/drawing/2014/main" id="{C27CC093-B722-D26F-E816-941976008BDB}"/>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8D00912D-0371-74FF-20D9-4E0003A4C995}"/>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584F2E15-F767-A721-AF06-E8A71FA7364F}"/>
              </a:ext>
            </a:extLst>
          </p:cNvPr>
          <p:cNvSpPr>
            <a:spLocks noGrp="1"/>
          </p:cNvSpPr>
          <p:nvPr>
            <p:ph type="sldNum" sz="quarter" idx="12"/>
          </p:nvPr>
        </p:nvSpPr>
        <p:spPr/>
        <p:txBody>
          <a:bodyPr/>
          <a:lstStyle/>
          <a:p>
            <a:fld id="{3A98EE3D-8CD1-4C3F-BD1C-C98C9596463C}" type="slidenum">
              <a:rPr lang="en-US" smtClean="0"/>
              <a:t>35</a:t>
            </a:fld>
            <a:endParaRPr lang="en-US" dirty="0"/>
          </a:p>
        </p:txBody>
      </p:sp>
    </p:spTree>
    <p:extLst>
      <p:ext uri="{BB962C8B-B14F-4D97-AF65-F5344CB8AC3E}">
        <p14:creationId xmlns:p14="http://schemas.microsoft.com/office/powerpoint/2010/main" val="1743244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6E58-DBCB-AB9D-A4FC-B098D01CE577}"/>
              </a:ext>
            </a:extLst>
          </p:cNvPr>
          <p:cNvSpPr>
            <a:spLocks noGrp="1"/>
          </p:cNvSpPr>
          <p:nvPr>
            <p:ph type="title"/>
          </p:nvPr>
        </p:nvSpPr>
        <p:spPr>
          <a:xfrm>
            <a:off x="1088136" y="0"/>
            <a:ext cx="10058400" cy="1047262"/>
          </a:xfrm>
        </p:spPr>
        <p:txBody>
          <a:bodyPr>
            <a:normAutofit/>
          </a:bodyPr>
          <a:lstStyle/>
          <a:p>
            <a:r>
              <a:rPr lang="en-US" sz="3600" b="1" i="1" dirty="0">
                <a:solidFill>
                  <a:srgbClr val="990033"/>
                </a:solidFill>
                <a:latin typeface="Times New Roman" panose="02020603050405020304" pitchFamily="18" charset="0"/>
                <a:cs typeface="Times New Roman" panose="02020603050405020304" pitchFamily="18" charset="0"/>
              </a:rPr>
              <a:t>Manager can assign Engineer</a:t>
            </a:r>
            <a:endParaRPr lang="en-IN" sz="3600" dirty="0"/>
          </a:p>
        </p:txBody>
      </p:sp>
      <p:pic>
        <p:nvPicPr>
          <p:cNvPr id="10" name="Content Placeholder 9">
            <a:extLst>
              <a:ext uri="{FF2B5EF4-FFF2-40B4-BE49-F238E27FC236}">
                <a16:creationId xmlns:a16="http://schemas.microsoft.com/office/drawing/2014/main" id="{38FAF9AE-7D29-6991-D1BC-DDFFBC11D8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1047262"/>
            <a:ext cx="10058399" cy="5124938"/>
          </a:xfrm>
        </p:spPr>
      </p:pic>
      <p:sp>
        <p:nvSpPr>
          <p:cNvPr id="4" name="Date Placeholder 3">
            <a:extLst>
              <a:ext uri="{FF2B5EF4-FFF2-40B4-BE49-F238E27FC236}">
                <a16:creationId xmlns:a16="http://schemas.microsoft.com/office/drawing/2014/main" id="{36CDE34F-43C5-0C30-142B-48E6D87EAC4E}"/>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130C606E-4BFD-8B9E-45D4-9671614660B6}"/>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472333FC-C8F0-5FEB-832E-948B2A788C0E}"/>
              </a:ext>
            </a:extLst>
          </p:cNvPr>
          <p:cNvSpPr>
            <a:spLocks noGrp="1"/>
          </p:cNvSpPr>
          <p:nvPr>
            <p:ph type="sldNum" sz="quarter" idx="12"/>
          </p:nvPr>
        </p:nvSpPr>
        <p:spPr/>
        <p:txBody>
          <a:bodyPr/>
          <a:lstStyle/>
          <a:p>
            <a:fld id="{3A98EE3D-8CD1-4C3F-BD1C-C98C9596463C}" type="slidenum">
              <a:rPr lang="en-US" smtClean="0"/>
              <a:t>36</a:t>
            </a:fld>
            <a:endParaRPr lang="en-US" dirty="0"/>
          </a:p>
        </p:txBody>
      </p:sp>
    </p:spTree>
    <p:extLst>
      <p:ext uri="{BB962C8B-B14F-4D97-AF65-F5344CB8AC3E}">
        <p14:creationId xmlns:p14="http://schemas.microsoft.com/office/powerpoint/2010/main" val="1734498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A141-CAE9-C013-C7A2-660977BDF481}"/>
              </a:ext>
            </a:extLst>
          </p:cNvPr>
          <p:cNvSpPr>
            <a:spLocks noGrp="1"/>
          </p:cNvSpPr>
          <p:nvPr>
            <p:ph type="title"/>
          </p:nvPr>
        </p:nvSpPr>
        <p:spPr>
          <a:xfrm>
            <a:off x="1088136" y="1"/>
            <a:ext cx="10058400" cy="969108"/>
          </a:xfrm>
        </p:spPr>
        <p:txBody>
          <a:bodyPr>
            <a:normAutofit/>
          </a:bodyPr>
          <a:lstStyle/>
          <a:p>
            <a:r>
              <a:rPr lang="en-US" sz="3600" b="1" i="1" dirty="0">
                <a:solidFill>
                  <a:srgbClr val="990033"/>
                </a:solidFill>
                <a:latin typeface="Times New Roman" panose="02020603050405020304" pitchFamily="18" charset="0"/>
                <a:cs typeface="Times New Roman" panose="02020603050405020304" pitchFamily="18" charset="0"/>
              </a:rPr>
              <a:t>Engineer login:</a:t>
            </a:r>
            <a:endParaRPr lang="en-IN" sz="3600" dirty="0"/>
          </a:p>
        </p:txBody>
      </p:sp>
      <p:pic>
        <p:nvPicPr>
          <p:cNvPr id="8" name="Content Placeholder 7">
            <a:extLst>
              <a:ext uri="{FF2B5EF4-FFF2-40B4-BE49-F238E27FC236}">
                <a16:creationId xmlns:a16="http://schemas.microsoft.com/office/drawing/2014/main" id="{12BA7137-115C-FBA0-8882-60767ACE5B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969109"/>
            <a:ext cx="10058400" cy="5203091"/>
          </a:xfrm>
        </p:spPr>
      </p:pic>
      <p:sp>
        <p:nvSpPr>
          <p:cNvPr id="4" name="Date Placeholder 3">
            <a:extLst>
              <a:ext uri="{FF2B5EF4-FFF2-40B4-BE49-F238E27FC236}">
                <a16:creationId xmlns:a16="http://schemas.microsoft.com/office/drawing/2014/main" id="{E6E1C36B-5A68-2FEE-5E41-BF3770CF8B76}"/>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AAADB1FF-08CE-4281-857D-19778E336F08}"/>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02BEC9AA-E3DA-5725-ED37-920D592525E9}"/>
              </a:ext>
            </a:extLst>
          </p:cNvPr>
          <p:cNvSpPr>
            <a:spLocks noGrp="1"/>
          </p:cNvSpPr>
          <p:nvPr>
            <p:ph type="sldNum" sz="quarter" idx="12"/>
          </p:nvPr>
        </p:nvSpPr>
        <p:spPr/>
        <p:txBody>
          <a:bodyPr/>
          <a:lstStyle/>
          <a:p>
            <a:fld id="{3A98EE3D-8CD1-4C3F-BD1C-C98C9596463C}" type="slidenum">
              <a:rPr lang="en-US" smtClean="0"/>
              <a:t>37</a:t>
            </a:fld>
            <a:endParaRPr lang="en-US" dirty="0"/>
          </a:p>
        </p:txBody>
      </p:sp>
    </p:spTree>
    <p:extLst>
      <p:ext uri="{BB962C8B-B14F-4D97-AF65-F5344CB8AC3E}">
        <p14:creationId xmlns:p14="http://schemas.microsoft.com/office/powerpoint/2010/main" val="1758092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7021F-5974-EE48-2F42-5F2D9F262A63}"/>
              </a:ext>
            </a:extLst>
          </p:cNvPr>
          <p:cNvSpPr>
            <a:spLocks noGrp="1"/>
          </p:cNvSpPr>
          <p:nvPr>
            <p:ph type="title"/>
          </p:nvPr>
        </p:nvSpPr>
        <p:spPr>
          <a:xfrm>
            <a:off x="1088136" y="-1"/>
            <a:ext cx="10058400" cy="1203569"/>
          </a:xfrm>
        </p:spPr>
        <p:txBody>
          <a:bodyPr>
            <a:normAutofit/>
          </a:bodyPr>
          <a:lstStyle/>
          <a:p>
            <a:r>
              <a:rPr lang="en-US" sz="3600" b="1" i="1" dirty="0">
                <a:solidFill>
                  <a:srgbClr val="990033"/>
                </a:solidFill>
                <a:latin typeface="Times New Roman" panose="02020603050405020304" pitchFamily="18" charset="0"/>
                <a:cs typeface="Times New Roman" panose="02020603050405020304" pitchFamily="18" charset="0"/>
              </a:rPr>
              <a:t>Engineers can view Complaints and Feedbacks:</a:t>
            </a:r>
            <a:endParaRPr lang="en-IN" sz="3600" b="1" i="1" dirty="0">
              <a:solidFill>
                <a:srgbClr val="990033"/>
              </a:solidFill>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EC85FED1-A389-9442-AB8A-A96300329A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1203568"/>
            <a:ext cx="10058400" cy="4968632"/>
          </a:xfrm>
        </p:spPr>
      </p:pic>
      <p:sp>
        <p:nvSpPr>
          <p:cNvPr id="4" name="Date Placeholder 3">
            <a:extLst>
              <a:ext uri="{FF2B5EF4-FFF2-40B4-BE49-F238E27FC236}">
                <a16:creationId xmlns:a16="http://schemas.microsoft.com/office/drawing/2014/main" id="{D3EAB4C2-1FFE-AE5D-6E39-539DABFFF736}"/>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4872383C-34FA-AA2D-8D59-7231FFD08FF4}"/>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C9A178AA-51A2-F225-9459-800D43D15431}"/>
              </a:ext>
            </a:extLst>
          </p:cNvPr>
          <p:cNvSpPr>
            <a:spLocks noGrp="1"/>
          </p:cNvSpPr>
          <p:nvPr>
            <p:ph type="sldNum" sz="quarter" idx="12"/>
          </p:nvPr>
        </p:nvSpPr>
        <p:spPr/>
        <p:txBody>
          <a:bodyPr/>
          <a:lstStyle/>
          <a:p>
            <a:fld id="{3A98EE3D-8CD1-4C3F-BD1C-C98C9596463C}" type="slidenum">
              <a:rPr lang="en-US" smtClean="0"/>
              <a:t>38</a:t>
            </a:fld>
            <a:endParaRPr lang="en-US" dirty="0"/>
          </a:p>
        </p:txBody>
      </p:sp>
    </p:spTree>
    <p:extLst>
      <p:ext uri="{BB962C8B-B14F-4D97-AF65-F5344CB8AC3E}">
        <p14:creationId xmlns:p14="http://schemas.microsoft.com/office/powerpoint/2010/main" val="41928969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D865-CD2D-9D19-9DA3-8D14439FF35C}"/>
              </a:ext>
            </a:extLst>
          </p:cNvPr>
          <p:cNvSpPr>
            <a:spLocks noGrp="1"/>
          </p:cNvSpPr>
          <p:nvPr>
            <p:ph type="title"/>
          </p:nvPr>
        </p:nvSpPr>
        <p:spPr>
          <a:xfrm>
            <a:off x="1088136" y="0"/>
            <a:ext cx="10058400" cy="991781"/>
          </a:xfrm>
        </p:spPr>
        <p:txBody>
          <a:bodyPr>
            <a:normAutofit/>
          </a:bodyPr>
          <a:lstStyle/>
          <a:p>
            <a:r>
              <a:rPr lang="en-US" sz="3600" b="1" i="1" dirty="0">
                <a:solidFill>
                  <a:srgbClr val="990033"/>
                </a:solidFill>
                <a:latin typeface="Times New Roman" panose="02020603050405020304" pitchFamily="18" charset="0"/>
                <a:cs typeface="Times New Roman" panose="02020603050405020304" pitchFamily="18" charset="0"/>
              </a:rPr>
              <a:t>Engineer can update the status:</a:t>
            </a:r>
            <a:endParaRPr lang="en-IN" sz="3600" b="1" i="1" dirty="0">
              <a:solidFill>
                <a:srgbClr val="990033"/>
              </a:solidFill>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638CAC51-F499-3D06-97A1-5854B62ACF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991781"/>
            <a:ext cx="10058399" cy="5180419"/>
          </a:xfrm>
        </p:spPr>
      </p:pic>
      <p:sp>
        <p:nvSpPr>
          <p:cNvPr id="4" name="Date Placeholder 3">
            <a:extLst>
              <a:ext uri="{FF2B5EF4-FFF2-40B4-BE49-F238E27FC236}">
                <a16:creationId xmlns:a16="http://schemas.microsoft.com/office/drawing/2014/main" id="{1F5A6180-CEAA-6C6B-06E5-FE28AA57ED90}"/>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BDDC779A-F1B8-5AE8-5375-DA32B4BA1912}"/>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371D9CA7-879D-CBB3-55AC-072900305354}"/>
              </a:ext>
            </a:extLst>
          </p:cNvPr>
          <p:cNvSpPr>
            <a:spLocks noGrp="1"/>
          </p:cNvSpPr>
          <p:nvPr>
            <p:ph type="sldNum" sz="quarter" idx="12"/>
          </p:nvPr>
        </p:nvSpPr>
        <p:spPr/>
        <p:txBody>
          <a:bodyPr/>
          <a:lstStyle/>
          <a:p>
            <a:fld id="{3A98EE3D-8CD1-4C3F-BD1C-C98C9596463C}" type="slidenum">
              <a:rPr lang="en-US" smtClean="0"/>
              <a:t>39</a:t>
            </a:fld>
            <a:endParaRPr lang="en-US" dirty="0"/>
          </a:p>
        </p:txBody>
      </p:sp>
    </p:spTree>
    <p:extLst>
      <p:ext uri="{BB962C8B-B14F-4D97-AF65-F5344CB8AC3E}">
        <p14:creationId xmlns:p14="http://schemas.microsoft.com/office/powerpoint/2010/main" val="87888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163A6-DCA4-48D2-13CC-9B374B453242}"/>
              </a:ext>
            </a:extLst>
          </p:cNvPr>
          <p:cNvSpPr>
            <a:spLocks noGrp="1"/>
          </p:cNvSpPr>
          <p:nvPr>
            <p:ph type="title"/>
          </p:nvPr>
        </p:nvSpPr>
        <p:spPr>
          <a:xfrm>
            <a:off x="1232556" y="835244"/>
            <a:ext cx="10058400" cy="1075472"/>
          </a:xfrm>
        </p:spPr>
        <p:txBody>
          <a:bodyPr>
            <a:normAutofit/>
          </a:bodyPr>
          <a:lstStyle/>
          <a:p>
            <a:r>
              <a:rPr lang="en-IN" sz="3600" b="1" i="1" dirty="0">
                <a:solidFill>
                  <a:srgbClr val="990033"/>
                </a:solidFill>
                <a:latin typeface="Times New Roman" pitchFamily="18" charset="0"/>
                <a:cs typeface="Times New Roman" pitchFamily="18" charset="0"/>
              </a:rPr>
              <a:t>Introduction:(continued)</a:t>
            </a:r>
            <a:endParaRPr lang="en-IN" sz="3600" i="1" dirty="0">
              <a:solidFill>
                <a:srgbClr val="990033"/>
              </a:solidFill>
            </a:endParaRPr>
          </a:p>
        </p:txBody>
      </p:sp>
      <p:sp>
        <p:nvSpPr>
          <p:cNvPr id="3" name="Content Placeholder 2">
            <a:extLst>
              <a:ext uri="{FF2B5EF4-FFF2-40B4-BE49-F238E27FC236}">
                <a16:creationId xmlns:a16="http://schemas.microsoft.com/office/drawing/2014/main" id="{43D98D67-29F5-EE91-3A1A-2CA25CC64AC4}"/>
              </a:ext>
            </a:extLst>
          </p:cNvPr>
          <p:cNvSpPr>
            <a:spLocks noGrp="1"/>
          </p:cNvSpPr>
          <p:nvPr>
            <p:ph idx="1"/>
          </p:nvPr>
        </p:nvSpPr>
        <p:spPr>
          <a:xfrm>
            <a:off x="1170039" y="1726227"/>
            <a:ext cx="10058400" cy="4903173"/>
          </a:xfrm>
        </p:spPr>
        <p:txBody>
          <a:bodyPr>
            <a:normAutofit/>
          </a:bodyPr>
          <a:lstStyle/>
          <a:p>
            <a:pPr algn="just">
              <a:lnSpc>
                <a:spcPct val="150000"/>
              </a:lnSpc>
              <a:buClr>
                <a:schemeClr val="accent1">
                  <a:lumMod val="50000"/>
                </a:schemeClr>
              </a:buClr>
              <a:buFont typeface="Wingdings" panose="05000000000000000000" pitchFamily="2" charset="2"/>
              <a:buChar char="Ø"/>
            </a:pPr>
            <a:endParaRPr lang="en-GB" sz="2000" dirty="0">
              <a:latin typeface="Times New Roman" panose="02020603050405020304" pitchFamily="18" charset="0"/>
              <a:ea typeface="Arial Unicode MS" panose="020B0604020202020204" pitchFamily="34" charset="-128"/>
              <a:cs typeface="Times New Roman" panose="02020603050405020304" pitchFamily="18" charset="0"/>
            </a:endParaRPr>
          </a:p>
          <a:p>
            <a:pPr algn="just">
              <a:lnSpc>
                <a:spcPct val="150000"/>
              </a:lnSpc>
              <a:buClr>
                <a:schemeClr val="accent1">
                  <a:lumMod val="50000"/>
                </a:schemeClr>
              </a:buClr>
              <a:buFont typeface="Wingdings" panose="05000000000000000000" pitchFamily="2" charset="2"/>
              <a:buChar char="Ø"/>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The objective of the complaint redressal system is to make complaints easier to coordinate, monitor, track, and resolve.</a:t>
            </a:r>
          </a:p>
          <a:p>
            <a:pPr algn="just">
              <a:lnSpc>
                <a:spcPct val="150000"/>
              </a:lnSpc>
              <a:buClr>
                <a:schemeClr val="accent1">
                  <a:lumMod val="50000"/>
                </a:schemeClr>
              </a:buClr>
              <a:buFont typeface="Wingdings" panose="05000000000000000000" pitchFamily="2" charset="2"/>
              <a:buChar char="Ø"/>
            </a:pPr>
            <a:r>
              <a:rPr lang="en-GB" sz="2000" dirty="0">
                <a:latin typeface="Times New Roman" panose="02020603050405020304" pitchFamily="18" charset="0"/>
                <a:ea typeface="Arial Unicode MS" panose="020B0604020202020204" pitchFamily="34" charset="-128"/>
                <a:cs typeface="Times New Roman" panose="02020603050405020304" pitchFamily="18" charset="0"/>
              </a:rPr>
              <a:t>Complaint redressal system is used to record resolve and respond to customer complaints, requests as well as facilitate any other feedback.</a:t>
            </a:r>
          </a:p>
          <a:p>
            <a:pPr algn="just">
              <a:lnSpc>
                <a:spcPct val="150000"/>
              </a:lnSpc>
              <a:buClr>
                <a:schemeClr val="accent1">
                  <a:lumMod val="50000"/>
                </a:schemeClr>
              </a:buClr>
              <a:buFont typeface="Wingdings" panose="05000000000000000000" pitchFamily="2" charset="2"/>
              <a:buChar char="Ø"/>
            </a:pPr>
            <a:endParaRPr lang="en-GB" sz="2000" dirty="0">
              <a:latin typeface="Times New Roman" panose="02020603050405020304" pitchFamily="18" charset="0"/>
              <a:ea typeface="Arial Unicode MS" panose="020B0604020202020204" pitchFamily="34" charset="-128"/>
              <a:cs typeface="Times New Roman" panose="02020603050405020304" pitchFamily="18" charset="0"/>
            </a:endParaRPr>
          </a:p>
        </p:txBody>
      </p:sp>
      <p:sp>
        <p:nvSpPr>
          <p:cNvPr id="4" name="Date Placeholder 3">
            <a:extLst>
              <a:ext uri="{FF2B5EF4-FFF2-40B4-BE49-F238E27FC236}">
                <a16:creationId xmlns:a16="http://schemas.microsoft.com/office/drawing/2014/main" id="{ED56D9AE-0B3E-4139-5535-3C4AB7F2CF12}"/>
              </a:ext>
            </a:extLst>
          </p:cNvPr>
          <p:cNvSpPr>
            <a:spLocks noGrp="1"/>
          </p:cNvSpPr>
          <p:nvPr>
            <p:ph type="dt" sz="half" idx="10"/>
          </p:nvPr>
        </p:nvSpPr>
        <p:spPr/>
        <p:txBody>
          <a:bodyPr/>
          <a:lstStyle/>
          <a:p>
            <a:fld id="{717912FE-D7EE-4032-A814-F8547450C4A5}" type="datetime1">
              <a:rPr lang="en-US" sz="1000" b="1" i="1" smtClean="0">
                <a:latin typeface="Times New Roman" panose="02020603050405020304" pitchFamily="18" charset="0"/>
                <a:cs typeface="Times New Roman" panose="02020603050405020304" pitchFamily="18" charset="0"/>
              </a:rPr>
              <a:t>5/13/2022</a:t>
            </a:fld>
            <a:endParaRPr lang="en-US" b="1" i="1"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4AF311AF-BF46-6027-C24F-6958C14FCEA6}"/>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 Redressal System</a:t>
            </a:r>
          </a:p>
        </p:txBody>
      </p:sp>
      <p:sp>
        <p:nvSpPr>
          <p:cNvPr id="6" name="Slide Number Placeholder 5">
            <a:extLst>
              <a:ext uri="{FF2B5EF4-FFF2-40B4-BE49-F238E27FC236}">
                <a16:creationId xmlns:a16="http://schemas.microsoft.com/office/drawing/2014/main" id="{79417148-5E42-8EF8-A5A3-159FBB984C6E}"/>
              </a:ext>
            </a:extLst>
          </p:cNvPr>
          <p:cNvSpPr>
            <a:spLocks noGrp="1"/>
          </p:cNvSpPr>
          <p:nvPr>
            <p:ph type="sldNum" sz="quarter" idx="12"/>
          </p:nvPr>
        </p:nvSpPr>
        <p:spPr/>
        <p:txBody>
          <a:bodyPr/>
          <a:lstStyle/>
          <a:p>
            <a:fld id="{3A98EE3D-8CD1-4C3F-BD1C-C98C9596463C}" type="slidenum">
              <a:rPr lang="en-US" sz="1000" b="1" i="1" smtClean="0">
                <a:latin typeface="Times New Roman" panose="02020603050405020304" pitchFamily="18" charset="0"/>
                <a:cs typeface="Times New Roman" panose="02020603050405020304" pitchFamily="18" charset="0"/>
              </a:rPr>
              <a:t>4</a:t>
            </a:fld>
            <a:endParaRPr lang="en-US"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7541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D6603-72AD-9DA4-BADC-08E4FCF3578A}"/>
              </a:ext>
            </a:extLst>
          </p:cNvPr>
          <p:cNvSpPr>
            <a:spLocks noGrp="1"/>
          </p:cNvSpPr>
          <p:nvPr>
            <p:ph type="title"/>
          </p:nvPr>
        </p:nvSpPr>
        <p:spPr>
          <a:xfrm>
            <a:off x="1097280" y="888584"/>
            <a:ext cx="10058400" cy="1109578"/>
          </a:xfrm>
        </p:spPr>
        <p:txBody>
          <a:bodyPr>
            <a:normAutofit/>
          </a:bodyPr>
          <a:lstStyle/>
          <a:p>
            <a:r>
              <a:rPr lang="en-US" sz="4400" b="1" i="1" dirty="0">
                <a:solidFill>
                  <a:srgbClr val="990033"/>
                </a:solidFill>
                <a:latin typeface="Times New Roman" pitchFamily="18" charset="0"/>
                <a:cs typeface="Times New Roman" pitchFamily="18" charset="0"/>
              </a:rPr>
              <a:t>F</a:t>
            </a:r>
            <a:r>
              <a:rPr lang="en-IN" sz="4400" b="1" i="1" dirty="0" err="1">
                <a:solidFill>
                  <a:srgbClr val="990033"/>
                </a:solidFill>
                <a:latin typeface="Times New Roman" pitchFamily="18" charset="0"/>
                <a:cs typeface="Times New Roman" pitchFamily="18" charset="0"/>
              </a:rPr>
              <a:t>uture</a:t>
            </a:r>
            <a:r>
              <a:rPr lang="en-IN" sz="4400" b="1" i="1" dirty="0">
                <a:solidFill>
                  <a:srgbClr val="990033"/>
                </a:solidFill>
                <a:latin typeface="Times New Roman" pitchFamily="18" charset="0"/>
                <a:cs typeface="Times New Roman" pitchFamily="18" charset="0"/>
              </a:rPr>
              <a:t> scope:</a:t>
            </a:r>
            <a:endParaRPr lang="en-IN" sz="4400" i="1" dirty="0">
              <a:solidFill>
                <a:srgbClr val="990033"/>
              </a:solidFill>
            </a:endParaRPr>
          </a:p>
        </p:txBody>
      </p:sp>
      <p:sp>
        <p:nvSpPr>
          <p:cNvPr id="3" name="Content Placeholder 2">
            <a:extLst>
              <a:ext uri="{FF2B5EF4-FFF2-40B4-BE49-F238E27FC236}">
                <a16:creationId xmlns:a16="http://schemas.microsoft.com/office/drawing/2014/main" id="{26CA2E2F-5156-04D1-7DFF-50F06CA2B73E}"/>
              </a:ext>
            </a:extLst>
          </p:cNvPr>
          <p:cNvSpPr>
            <a:spLocks noGrp="1"/>
          </p:cNvSpPr>
          <p:nvPr>
            <p:ph idx="1"/>
          </p:nvPr>
        </p:nvSpPr>
        <p:spPr/>
        <p:txBody>
          <a:bodyPr>
            <a:noAutofit/>
          </a:bodyPr>
          <a:lstStyle/>
          <a:p>
            <a:pPr>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To improve customer satisfaction.</a:t>
            </a:r>
          </a:p>
          <a:p>
            <a:pPr>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Manager and Engineer will have an option to update the password.</a:t>
            </a:r>
          </a:p>
          <a:p>
            <a:pPr>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Admin will be able to update more than one field of manager and Engineer.</a:t>
            </a:r>
          </a:p>
          <a:p>
            <a:pPr>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Validation for duplicate complaints.</a:t>
            </a:r>
          </a:p>
          <a:p>
            <a:pPr>
              <a:lnSpc>
                <a:spcPct val="150000"/>
              </a:lnSpc>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Customer will receive acknowledgment via Email for update on complaints.</a:t>
            </a:r>
          </a:p>
          <a:p>
            <a:pPr>
              <a:lnSpc>
                <a:spcPct val="150000"/>
              </a:lnSpc>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a:p>
            <a:pPr>
              <a:lnSpc>
                <a:spcPct val="150000"/>
              </a:lnSpc>
            </a:pPr>
            <a:endParaRPr lang="en-IN" sz="1800" dirty="0"/>
          </a:p>
        </p:txBody>
      </p:sp>
      <p:sp>
        <p:nvSpPr>
          <p:cNvPr id="4" name="Date Placeholder 3">
            <a:extLst>
              <a:ext uri="{FF2B5EF4-FFF2-40B4-BE49-F238E27FC236}">
                <a16:creationId xmlns:a16="http://schemas.microsoft.com/office/drawing/2014/main" id="{97F9DF65-9262-05ED-9018-873EEEA68F8D}"/>
              </a:ext>
            </a:extLst>
          </p:cNvPr>
          <p:cNvSpPr>
            <a:spLocks noGrp="1"/>
          </p:cNvSpPr>
          <p:nvPr>
            <p:ph type="dt" sz="half" idx="10"/>
          </p:nvPr>
        </p:nvSpPr>
        <p:spPr/>
        <p:txBody>
          <a:bodyPr/>
          <a:lstStyle/>
          <a:p>
            <a:fld id="{717912FE-D7EE-4032-A814-F8547450C4A5}" type="datetime1">
              <a:rPr lang="en-US" smtClean="0"/>
              <a:t>5/13/2022</a:t>
            </a:fld>
            <a:endParaRPr lang="en-US" dirty="0"/>
          </a:p>
        </p:txBody>
      </p:sp>
      <p:sp>
        <p:nvSpPr>
          <p:cNvPr id="5" name="Footer Placeholder 4">
            <a:extLst>
              <a:ext uri="{FF2B5EF4-FFF2-40B4-BE49-F238E27FC236}">
                <a16:creationId xmlns:a16="http://schemas.microsoft.com/office/drawing/2014/main" id="{738D9413-9E66-3EB1-900E-3A1D3D9C6B2D}"/>
              </a:ext>
            </a:extLst>
          </p:cNvPr>
          <p:cNvSpPr>
            <a:spLocks noGrp="1"/>
          </p:cNvSpPr>
          <p:nvPr>
            <p:ph type="ftr" sz="quarter" idx="11"/>
          </p:nvPr>
        </p:nvSpPr>
        <p:spPr/>
        <p:txBody>
          <a:bodyPr/>
          <a:lstStyle/>
          <a:p>
            <a:r>
              <a:rPr lang="en-US"/>
              <a:t>Complaint Redressal System</a:t>
            </a:r>
            <a:endParaRPr lang="en-US" dirty="0"/>
          </a:p>
        </p:txBody>
      </p:sp>
      <p:sp>
        <p:nvSpPr>
          <p:cNvPr id="6" name="Slide Number Placeholder 5">
            <a:extLst>
              <a:ext uri="{FF2B5EF4-FFF2-40B4-BE49-F238E27FC236}">
                <a16:creationId xmlns:a16="http://schemas.microsoft.com/office/drawing/2014/main" id="{BCA2E4C4-107E-83C4-5A56-7101D40F46B3}"/>
              </a:ext>
            </a:extLst>
          </p:cNvPr>
          <p:cNvSpPr>
            <a:spLocks noGrp="1"/>
          </p:cNvSpPr>
          <p:nvPr>
            <p:ph type="sldNum" sz="quarter" idx="12"/>
          </p:nvPr>
        </p:nvSpPr>
        <p:spPr/>
        <p:txBody>
          <a:bodyPr/>
          <a:lstStyle/>
          <a:p>
            <a:fld id="{3A98EE3D-8CD1-4C3F-BD1C-C98C9596463C}" type="slidenum">
              <a:rPr lang="en-US" smtClean="0"/>
              <a:t>40</a:t>
            </a:fld>
            <a:endParaRPr lang="en-US" dirty="0"/>
          </a:p>
        </p:txBody>
      </p:sp>
    </p:spTree>
    <p:extLst>
      <p:ext uri="{BB962C8B-B14F-4D97-AF65-F5344CB8AC3E}">
        <p14:creationId xmlns:p14="http://schemas.microsoft.com/office/powerpoint/2010/main" val="34789335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92FD-9165-064C-531E-E44AAAFD9358}"/>
              </a:ext>
            </a:extLst>
          </p:cNvPr>
          <p:cNvSpPr>
            <a:spLocks noGrp="1"/>
          </p:cNvSpPr>
          <p:nvPr>
            <p:ph type="title"/>
          </p:nvPr>
        </p:nvSpPr>
        <p:spPr/>
        <p:txBody>
          <a:bodyPr>
            <a:normAutofit/>
          </a:bodyPr>
          <a:lstStyle/>
          <a:p>
            <a:pPr>
              <a:lnSpc>
                <a:spcPct val="150000"/>
              </a:lnSpc>
            </a:pPr>
            <a:r>
              <a:rPr lang="en-IN" sz="3600" b="1" i="1" dirty="0">
                <a:solidFill>
                  <a:srgbClr val="990033"/>
                </a:solidFill>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D55B482D-3208-6DEA-6EE9-32B486B24556}"/>
              </a:ext>
            </a:extLst>
          </p:cNvPr>
          <p:cNvSpPr>
            <a:spLocks noGrp="1"/>
          </p:cNvSpPr>
          <p:nvPr>
            <p:ph idx="1"/>
          </p:nvPr>
        </p:nvSpPr>
        <p:spPr/>
        <p:txBody>
          <a:bodyPr>
            <a:normAutofit/>
          </a:bodyPr>
          <a:lstStyle/>
          <a:p>
            <a:pPr>
              <a:lnSpc>
                <a:spcPct val="150000"/>
              </a:lnSpc>
              <a:buFont typeface="Wingdings" panose="05000000000000000000" pitchFamily="2" charset="2"/>
              <a:buChar char="Ø"/>
            </a:pPr>
            <a:r>
              <a:rPr lang="en-US" sz="2000" dirty="0">
                <a:latin typeface="Times New Roman" pitchFamily="18" charset="0"/>
                <a:cs typeface="Times New Roman" pitchFamily="18" charset="0"/>
              </a:rPr>
              <a:t>User can raise a complaint on the system and check the status of same.</a:t>
            </a:r>
          </a:p>
          <a:p>
            <a:pPr>
              <a:lnSpc>
                <a:spcPct val="150000"/>
              </a:lnSpc>
              <a:buFont typeface="Wingdings" panose="05000000000000000000" pitchFamily="2" charset="2"/>
              <a:buChar char="Ø"/>
            </a:pPr>
            <a:r>
              <a:rPr lang="en-US" sz="2000" dirty="0">
                <a:latin typeface="Times New Roman" pitchFamily="18" charset="0"/>
                <a:cs typeface="Times New Roman" pitchFamily="18" charset="0"/>
              </a:rPr>
              <a:t>The Admin can add Manager and Engineer to the system.</a:t>
            </a:r>
          </a:p>
          <a:p>
            <a:pPr>
              <a:lnSpc>
                <a:spcPct val="150000"/>
              </a:lnSpc>
              <a:buFont typeface="Wingdings" panose="05000000000000000000" pitchFamily="2" charset="2"/>
              <a:buChar char="Ø"/>
            </a:pPr>
            <a:r>
              <a:rPr lang="en-US" sz="2000" dirty="0">
                <a:latin typeface="Times New Roman" pitchFamily="18" charset="0"/>
                <a:cs typeface="Times New Roman" pitchFamily="18" charset="0"/>
              </a:rPr>
              <a:t>Manager can assign Engineer for the complaints.</a:t>
            </a:r>
          </a:p>
          <a:p>
            <a:pPr>
              <a:lnSpc>
                <a:spcPct val="150000"/>
              </a:lnSpc>
              <a:buFont typeface="Wingdings" panose="05000000000000000000" pitchFamily="2" charset="2"/>
              <a:buChar char="Ø"/>
            </a:pPr>
            <a:r>
              <a:rPr lang="en-US" sz="2000" dirty="0">
                <a:latin typeface="Times New Roman" pitchFamily="18" charset="0"/>
                <a:cs typeface="Times New Roman" pitchFamily="18" charset="0"/>
              </a:rPr>
              <a:t>Engineer can work on the complaint and update the status.</a:t>
            </a:r>
          </a:p>
          <a:p>
            <a:pPr>
              <a:lnSpc>
                <a:spcPct val="150000"/>
              </a:lnSpc>
              <a:buFont typeface="Wingdings" panose="05000000000000000000" pitchFamily="2" charset="2"/>
              <a:buChar char="Ø"/>
            </a:pPr>
            <a:endParaRPr lang="en-US" sz="2000" dirty="0">
              <a:latin typeface="Times New Roman" pitchFamily="18" charset="0"/>
              <a:cs typeface="Times New Roman" pitchFamily="18" charset="0"/>
            </a:endParaRPr>
          </a:p>
          <a:p>
            <a:pPr marL="0" indent="0">
              <a:lnSpc>
                <a:spcPct val="150000"/>
              </a:lnSpc>
              <a:buNone/>
            </a:pPr>
            <a:endParaRPr lang="en-US" sz="2000" dirty="0">
              <a:latin typeface="Times New Roman" pitchFamily="18" charset="0"/>
              <a:cs typeface="Times New Roman" pitchFamily="18" charset="0"/>
            </a:endParaRPr>
          </a:p>
          <a:p>
            <a:pPr>
              <a:lnSpc>
                <a:spcPct val="150000"/>
              </a:lnSpc>
            </a:pPr>
            <a:endParaRPr lang="en-IN" sz="2000" dirty="0"/>
          </a:p>
        </p:txBody>
      </p:sp>
      <p:sp>
        <p:nvSpPr>
          <p:cNvPr id="4" name="Date Placeholder 3">
            <a:extLst>
              <a:ext uri="{FF2B5EF4-FFF2-40B4-BE49-F238E27FC236}">
                <a16:creationId xmlns:a16="http://schemas.microsoft.com/office/drawing/2014/main" id="{DF55FD76-16D5-B52E-E475-30A97CC4E7E2}"/>
              </a:ext>
            </a:extLst>
          </p:cNvPr>
          <p:cNvSpPr>
            <a:spLocks noGrp="1"/>
          </p:cNvSpPr>
          <p:nvPr>
            <p:ph type="dt" sz="half" idx="10"/>
          </p:nvPr>
        </p:nvSpPr>
        <p:spPr/>
        <p:txBody>
          <a:bodyPr/>
          <a:lstStyle/>
          <a:p>
            <a:pPr>
              <a:lnSpc>
                <a:spcPct val="150000"/>
              </a:lnSpc>
            </a:pPr>
            <a:fld id="{717912FE-D7EE-4032-A814-F8547450C4A5}" type="datetime1">
              <a:rPr lang="en-US" sz="1400" b="1" smtClean="0"/>
              <a:pPr>
                <a:lnSpc>
                  <a:spcPct val="150000"/>
                </a:lnSpc>
              </a:pPr>
              <a:t>5/13/2022</a:t>
            </a:fld>
            <a:endParaRPr lang="en-US" sz="1400" b="1" dirty="0"/>
          </a:p>
        </p:txBody>
      </p:sp>
      <p:sp>
        <p:nvSpPr>
          <p:cNvPr id="5" name="Footer Placeholder 4">
            <a:extLst>
              <a:ext uri="{FF2B5EF4-FFF2-40B4-BE49-F238E27FC236}">
                <a16:creationId xmlns:a16="http://schemas.microsoft.com/office/drawing/2014/main" id="{AEE2E4BF-9F39-548F-DE87-0B8F6C6BFBAF}"/>
              </a:ext>
            </a:extLst>
          </p:cNvPr>
          <p:cNvSpPr>
            <a:spLocks noGrp="1"/>
          </p:cNvSpPr>
          <p:nvPr>
            <p:ph type="ftr" sz="quarter" idx="11"/>
          </p:nvPr>
        </p:nvSpPr>
        <p:spPr/>
        <p:txBody>
          <a:bodyPr/>
          <a:lstStyle/>
          <a:p>
            <a:pPr>
              <a:lnSpc>
                <a:spcPct val="150000"/>
              </a:lnSpc>
            </a:pPr>
            <a:r>
              <a:rPr lang="en-US" sz="1100" b="1" i="1" dirty="0"/>
              <a:t>Complaint Redressal System</a:t>
            </a:r>
          </a:p>
        </p:txBody>
      </p:sp>
      <p:sp>
        <p:nvSpPr>
          <p:cNvPr id="6" name="Slide Number Placeholder 5">
            <a:extLst>
              <a:ext uri="{FF2B5EF4-FFF2-40B4-BE49-F238E27FC236}">
                <a16:creationId xmlns:a16="http://schemas.microsoft.com/office/drawing/2014/main" id="{30178F5B-0BF0-09B0-5A92-2BB653788912}"/>
              </a:ext>
            </a:extLst>
          </p:cNvPr>
          <p:cNvSpPr>
            <a:spLocks noGrp="1"/>
          </p:cNvSpPr>
          <p:nvPr>
            <p:ph type="sldNum" sz="quarter" idx="12"/>
          </p:nvPr>
        </p:nvSpPr>
        <p:spPr/>
        <p:txBody>
          <a:bodyPr/>
          <a:lstStyle/>
          <a:p>
            <a:pPr>
              <a:lnSpc>
                <a:spcPct val="150000"/>
              </a:lnSpc>
            </a:pPr>
            <a:fld id="{3A98EE3D-8CD1-4C3F-BD1C-C98C9596463C}" type="slidenum">
              <a:rPr lang="en-US" sz="2000" smtClean="0"/>
              <a:pPr>
                <a:lnSpc>
                  <a:spcPct val="150000"/>
                </a:lnSpc>
              </a:pPr>
              <a:t>41</a:t>
            </a:fld>
            <a:endParaRPr lang="en-US" sz="2000" dirty="0"/>
          </a:p>
        </p:txBody>
      </p:sp>
    </p:spTree>
    <p:extLst>
      <p:ext uri="{BB962C8B-B14F-4D97-AF65-F5344CB8AC3E}">
        <p14:creationId xmlns:p14="http://schemas.microsoft.com/office/powerpoint/2010/main" val="23081285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FB7AF7-5EF8-66E5-9E8C-AB3A49ED5A12}"/>
              </a:ext>
            </a:extLst>
          </p:cNvPr>
          <p:cNvSpPr>
            <a:spLocks noGrp="1"/>
          </p:cNvSpPr>
          <p:nvPr>
            <p:ph type="title"/>
          </p:nvPr>
        </p:nvSpPr>
        <p:spPr>
          <a:xfrm>
            <a:off x="1097279" y="2580223"/>
            <a:ext cx="10058400" cy="1450757"/>
          </a:xfrm>
        </p:spPr>
        <p:txBody>
          <a:bodyPr>
            <a:normAutofit/>
          </a:bodyPr>
          <a:lstStyle/>
          <a:p>
            <a:pPr algn="ctr"/>
            <a:r>
              <a:rPr lang="en-IN" sz="9600" dirty="0">
                <a:solidFill>
                  <a:srgbClr val="990033"/>
                </a:solidFill>
                <a:latin typeface="Times New Roman" panose="02020603050405020304" pitchFamily="18" charset="0"/>
                <a:cs typeface="Times New Roman" panose="02020603050405020304" pitchFamily="18" charset="0"/>
              </a:rPr>
              <a:t>Thank you</a:t>
            </a:r>
          </a:p>
        </p:txBody>
      </p:sp>
      <p:sp>
        <p:nvSpPr>
          <p:cNvPr id="2" name="Date Placeholder 1">
            <a:extLst>
              <a:ext uri="{FF2B5EF4-FFF2-40B4-BE49-F238E27FC236}">
                <a16:creationId xmlns:a16="http://schemas.microsoft.com/office/drawing/2014/main" id="{0BFB9F01-EBD5-FD14-EBE2-6E2C04C6189D}"/>
              </a:ext>
            </a:extLst>
          </p:cNvPr>
          <p:cNvSpPr>
            <a:spLocks noGrp="1"/>
          </p:cNvSpPr>
          <p:nvPr>
            <p:ph type="dt" sz="half" idx="10"/>
          </p:nvPr>
        </p:nvSpPr>
        <p:spPr/>
        <p:txBody>
          <a:bodyPr/>
          <a:lstStyle/>
          <a:p>
            <a:fld id="{437929A5-995E-4FD7-A304-3F914B7DFB08}" type="datetime1">
              <a:rPr lang="en-US" sz="1000" b="1" i="1" smtClean="0"/>
              <a:t>5/13/2022</a:t>
            </a:fld>
            <a:endParaRPr lang="en-US" b="1" i="1" dirty="0"/>
          </a:p>
        </p:txBody>
      </p:sp>
      <p:sp>
        <p:nvSpPr>
          <p:cNvPr id="3" name="Footer Placeholder 2">
            <a:extLst>
              <a:ext uri="{FF2B5EF4-FFF2-40B4-BE49-F238E27FC236}">
                <a16:creationId xmlns:a16="http://schemas.microsoft.com/office/drawing/2014/main" id="{B1758380-587E-EE22-4B31-561FAB0AB5FF}"/>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 Redressal System</a:t>
            </a:r>
          </a:p>
        </p:txBody>
      </p:sp>
      <p:sp>
        <p:nvSpPr>
          <p:cNvPr id="4" name="Slide Number Placeholder 3">
            <a:extLst>
              <a:ext uri="{FF2B5EF4-FFF2-40B4-BE49-F238E27FC236}">
                <a16:creationId xmlns:a16="http://schemas.microsoft.com/office/drawing/2014/main" id="{7F83D76F-3B41-0610-6770-EB1288174821}"/>
              </a:ext>
            </a:extLst>
          </p:cNvPr>
          <p:cNvSpPr>
            <a:spLocks noGrp="1"/>
          </p:cNvSpPr>
          <p:nvPr>
            <p:ph type="sldNum" sz="quarter" idx="12"/>
          </p:nvPr>
        </p:nvSpPr>
        <p:spPr/>
        <p:txBody>
          <a:bodyPr/>
          <a:lstStyle/>
          <a:p>
            <a:fld id="{3A98EE3D-8CD1-4C3F-BD1C-C98C9596463C}" type="slidenum">
              <a:rPr lang="en-US" sz="1000" b="1" i="1" smtClean="0"/>
              <a:t>42</a:t>
            </a:fld>
            <a:endParaRPr lang="en-US" b="1" i="1" dirty="0"/>
          </a:p>
        </p:txBody>
      </p:sp>
    </p:spTree>
    <p:extLst>
      <p:ext uri="{BB962C8B-B14F-4D97-AF65-F5344CB8AC3E}">
        <p14:creationId xmlns:p14="http://schemas.microsoft.com/office/powerpoint/2010/main" val="1918200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493F-5098-5002-255A-AB5021AD0D4D}"/>
              </a:ext>
            </a:extLst>
          </p:cNvPr>
          <p:cNvSpPr>
            <a:spLocks noGrp="1"/>
          </p:cNvSpPr>
          <p:nvPr>
            <p:ph type="title"/>
          </p:nvPr>
        </p:nvSpPr>
        <p:spPr>
          <a:xfrm>
            <a:off x="1097280" y="493266"/>
            <a:ext cx="10058400" cy="1450757"/>
          </a:xfrm>
        </p:spPr>
        <p:txBody>
          <a:bodyPr>
            <a:normAutofit/>
          </a:bodyPr>
          <a:lstStyle/>
          <a:p>
            <a:r>
              <a:rPr lang="en-IN" sz="3600" b="1" i="1" dirty="0">
                <a:solidFill>
                  <a:srgbClr val="990033"/>
                </a:solidFill>
                <a:latin typeface="Times New Roman" panose="02020603050405020304" pitchFamily="18" charset="0"/>
                <a:cs typeface="Times New Roman" panose="02020603050405020304" pitchFamily="18" charset="0"/>
              </a:rPr>
              <a:t>Tools , </a:t>
            </a:r>
            <a:r>
              <a:rPr lang="en-GB" sz="3600" b="1" i="1" dirty="0">
                <a:solidFill>
                  <a:srgbClr val="990033"/>
                </a:solidFill>
                <a:latin typeface="Times New Roman" panose="02020603050405020304" pitchFamily="18" charset="0"/>
                <a:cs typeface="Times New Roman" panose="02020603050405020304" pitchFamily="18" charset="0"/>
              </a:rPr>
              <a:t>Languages and </a:t>
            </a:r>
            <a:r>
              <a:rPr lang="en-US" sz="3600" b="1" i="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t>Frameworks</a:t>
            </a:r>
            <a:r>
              <a:rPr lang="en-US" sz="3600" b="1" dirty="0">
                <a:solidFill>
                  <a:srgbClr val="990033"/>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3600" b="1" i="1" dirty="0">
                <a:solidFill>
                  <a:srgbClr val="990033"/>
                </a:solidFill>
                <a:latin typeface="Times New Roman" panose="02020603050405020304" pitchFamily="18" charset="0"/>
                <a:cs typeface="Times New Roman" panose="02020603050405020304" pitchFamily="18" charset="0"/>
              </a:rPr>
              <a:t> used:</a:t>
            </a:r>
          </a:p>
        </p:txBody>
      </p:sp>
      <p:sp>
        <p:nvSpPr>
          <p:cNvPr id="3" name="Text Placeholder 2">
            <a:extLst>
              <a:ext uri="{FF2B5EF4-FFF2-40B4-BE49-F238E27FC236}">
                <a16:creationId xmlns:a16="http://schemas.microsoft.com/office/drawing/2014/main" id="{F284E427-4998-F5D0-AED9-9339ECBE0A41}"/>
              </a:ext>
            </a:extLst>
          </p:cNvPr>
          <p:cNvSpPr>
            <a:spLocks noGrp="1"/>
          </p:cNvSpPr>
          <p:nvPr>
            <p:ph type="body" idx="1"/>
          </p:nvPr>
        </p:nvSpPr>
        <p:spPr/>
        <p:txBody>
          <a:bodyPr/>
          <a:lstStyle/>
          <a:p>
            <a:pPr algn="ctr"/>
            <a:r>
              <a:rPr lang="en-IN" b="1" i="1" dirty="0"/>
              <a:t> </a:t>
            </a:r>
            <a:r>
              <a:rPr lang="en-US" sz="2000" b="1" i="1" dirty="0">
                <a:solidFill>
                  <a:srgbClr val="990033"/>
                </a:solidFill>
                <a:latin typeface="Times New Roman" pitchFamily="18" charset="0"/>
                <a:cs typeface="Times New Roman" pitchFamily="18" charset="0"/>
              </a:rPr>
              <a:t>Front-End</a:t>
            </a:r>
            <a:endParaRPr lang="en-IN" b="1" dirty="0">
              <a:solidFill>
                <a:srgbClr val="990033"/>
              </a:solidFill>
            </a:endParaRPr>
          </a:p>
        </p:txBody>
      </p:sp>
      <p:sp>
        <p:nvSpPr>
          <p:cNvPr id="4" name="Content Placeholder 3">
            <a:extLst>
              <a:ext uri="{FF2B5EF4-FFF2-40B4-BE49-F238E27FC236}">
                <a16:creationId xmlns:a16="http://schemas.microsoft.com/office/drawing/2014/main" id="{941933E0-55AC-A3DF-2205-18F473648070}"/>
              </a:ext>
            </a:extLst>
          </p:cNvPr>
          <p:cNvSpPr>
            <a:spLocks noGrp="1"/>
          </p:cNvSpPr>
          <p:nvPr>
            <p:ph sz="half" idx="2"/>
          </p:nvPr>
        </p:nvSpPr>
        <p:spPr/>
        <p:txBody>
          <a:bodyPr>
            <a:normAutofit/>
          </a:bodyPr>
          <a:lstStyle/>
          <a:p>
            <a:pPr>
              <a:lnSpc>
                <a:spcPct val="150000"/>
              </a:lnSpc>
              <a:buFont typeface="Wingdings" panose="05000000000000000000" pitchFamily="2" charset="2"/>
              <a:buChar char="Ø"/>
            </a:pPr>
            <a:r>
              <a:rPr lang="en-IN" sz="2000" dirty="0"/>
              <a:t>Visual studio code</a:t>
            </a:r>
          </a:p>
          <a:p>
            <a:pPr>
              <a:lnSpc>
                <a:spcPct val="150000"/>
              </a:lnSpc>
              <a:buFont typeface="Wingdings" panose="05000000000000000000" pitchFamily="2" charset="2"/>
              <a:buChar char="Ø"/>
            </a:pPr>
            <a:r>
              <a:rPr lang="en-GB" sz="2000" dirty="0">
                <a:ea typeface="Arial Unicode MS" panose="020B0604020202020204" pitchFamily="34" charset="-128"/>
                <a:cs typeface="Times New Roman" panose="02020603050405020304" pitchFamily="18" charset="0"/>
              </a:rPr>
              <a:t>Angular</a:t>
            </a:r>
            <a:endParaRPr lang="en-IN" sz="2000" dirty="0">
              <a:ea typeface="Arial Unicode MS" panose="020B0604020202020204" pitchFamily="34" charset="-128"/>
              <a:cs typeface="Times New Roman" panose="02020603050405020304" pitchFamily="18" charset="0"/>
            </a:endParaRPr>
          </a:p>
          <a:p>
            <a:pPr>
              <a:lnSpc>
                <a:spcPct val="150000"/>
              </a:lnSpc>
              <a:buFont typeface="Wingdings" panose="05000000000000000000" pitchFamily="2" charset="2"/>
              <a:buChar char="Ø"/>
            </a:pPr>
            <a:r>
              <a:rPr lang="en-GB" sz="2000" dirty="0">
                <a:ea typeface="Arial Unicode MS" panose="020B0604020202020204" pitchFamily="34" charset="-128"/>
                <a:cs typeface="Times New Roman" panose="02020603050405020304" pitchFamily="18" charset="0"/>
              </a:rPr>
              <a:t>Html</a:t>
            </a:r>
          </a:p>
          <a:p>
            <a:pPr>
              <a:lnSpc>
                <a:spcPct val="150000"/>
              </a:lnSpc>
              <a:buFont typeface="Wingdings" panose="05000000000000000000" pitchFamily="2" charset="2"/>
              <a:buChar char="Ø"/>
            </a:pPr>
            <a:r>
              <a:rPr lang="en-GB" sz="2000" dirty="0">
                <a:ea typeface="Arial Unicode MS" panose="020B0604020202020204" pitchFamily="34" charset="-128"/>
                <a:cs typeface="Times New Roman" panose="02020603050405020304" pitchFamily="18" charset="0"/>
              </a:rPr>
              <a:t>CSS</a:t>
            </a:r>
          </a:p>
          <a:p>
            <a:pPr>
              <a:lnSpc>
                <a:spcPct val="150000"/>
              </a:lnSpc>
              <a:buFont typeface="Wingdings" panose="05000000000000000000" pitchFamily="2" charset="2"/>
              <a:buChar char="Ø"/>
            </a:pPr>
            <a:r>
              <a:rPr lang="en-GB" sz="2000" dirty="0">
                <a:ea typeface="Arial Unicode MS" panose="020B0604020202020204" pitchFamily="34" charset="-128"/>
                <a:cs typeface="Times New Roman" panose="02020603050405020304" pitchFamily="18" charset="0"/>
              </a:rPr>
              <a:t>BOOTSTRAP</a:t>
            </a:r>
          </a:p>
          <a:p>
            <a:pPr>
              <a:lnSpc>
                <a:spcPct val="150000"/>
              </a:lnSpc>
              <a:buFont typeface="Wingdings" panose="05000000000000000000" pitchFamily="2" charset="2"/>
              <a:buChar char="Ø"/>
            </a:pPr>
            <a:endParaRPr lang="en-GB" sz="2000" dirty="0">
              <a:latin typeface="Times New Roman" panose="02020603050405020304" pitchFamily="18" charset="0"/>
              <a:ea typeface="Arial Unicode MS" panose="020B0604020202020204" pitchFamily="34" charset="-128"/>
              <a:cs typeface="Times New Roman" panose="02020603050405020304" pitchFamily="18" charset="0"/>
            </a:endParaRPr>
          </a:p>
          <a:p>
            <a:pPr lvl="1">
              <a:lnSpc>
                <a:spcPct val="150000"/>
              </a:lnSpc>
              <a:buClr>
                <a:schemeClr val="accent1">
                  <a:lumMod val="50000"/>
                </a:schemeClr>
              </a:buClr>
              <a:buFont typeface="Wingdings" panose="05000000000000000000" pitchFamily="2" charset="2"/>
              <a:buChar char="q"/>
            </a:pPr>
            <a:endParaRPr lang="en-GB" sz="2000" dirty="0">
              <a:latin typeface="Times New Roman" panose="02020603050405020304" pitchFamily="18" charset="0"/>
              <a:ea typeface="Arial Unicode MS" panose="020B0604020202020204" pitchFamily="34" charset="-128"/>
              <a:cs typeface="Times New Roman" panose="02020603050405020304" pitchFamily="18" charset="0"/>
            </a:endParaRPr>
          </a:p>
          <a:p>
            <a:pPr marL="0" indent="0">
              <a:buNone/>
            </a:pPr>
            <a:endParaRPr lang="en-IN" sz="2000" dirty="0"/>
          </a:p>
        </p:txBody>
      </p:sp>
      <p:sp>
        <p:nvSpPr>
          <p:cNvPr id="5" name="Text Placeholder 4">
            <a:extLst>
              <a:ext uri="{FF2B5EF4-FFF2-40B4-BE49-F238E27FC236}">
                <a16:creationId xmlns:a16="http://schemas.microsoft.com/office/drawing/2014/main" id="{41465DE1-659A-BB77-6AC3-9E4652BDA42F}"/>
              </a:ext>
            </a:extLst>
          </p:cNvPr>
          <p:cNvSpPr>
            <a:spLocks noGrp="1"/>
          </p:cNvSpPr>
          <p:nvPr>
            <p:ph type="body" sz="quarter" idx="3"/>
          </p:nvPr>
        </p:nvSpPr>
        <p:spPr/>
        <p:txBody>
          <a:bodyPr/>
          <a:lstStyle/>
          <a:p>
            <a:pPr algn="ctr"/>
            <a:r>
              <a:rPr lang="en-US" sz="2000" b="1" i="1" dirty="0">
                <a:solidFill>
                  <a:srgbClr val="990033"/>
                </a:solidFill>
                <a:latin typeface="Times New Roman" pitchFamily="18" charset="0"/>
                <a:cs typeface="Times New Roman" pitchFamily="18" charset="0"/>
              </a:rPr>
              <a:t>Back-end</a:t>
            </a:r>
            <a:endParaRPr lang="en-IN" b="1" dirty="0">
              <a:solidFill>
                <a:srgbClr val="990033"/>
              </a:solidFill>
            </a:endParaRPr>
          </a:p>
        </p:txBody>
      </p:sp>
      <p:sp>
        <p:nvSpPr>
          <p:cNvPr id="6" name="Content Placeholder 5">
            <a:extLst>
              <a:ext uri="{FF2B5EF4-FFF2-40B4-BE49-F238E27FC236}">
                <a16:creationId xmlns:a16="http://schemas.microsoft.com/office/drawing/2014/main" id="{AB13F596-2E68-D1CC-629C-2BB1C5D9ACF1}"/>
              </a:ext>
            </a:extLst>
          </p:cNvPr>
          <p:cNvSpPr>
            <a:spLocks noGrp="1"/>
          </p:cNvSpPr>
          <p:nvPr>
            <p:ph sz="quarter" idx="4"/>
          </p:nvPr>
        </p:nvSpPr>
        <p:spPr/>
        <p:txBody>
          <a:bodyPr>
            <a:normAutofit/>
          </a:bodyPr>
          <a:lstStyle/>
          <a:p>
            <a:pPr>
              <a:lnSpc>
                <a:spcPct val="160000"/>
              </a:lnSpc>
              <a:buFont typeface="Wingdings" panose="05000000000000000000" pitchFamily="2" charset="2"/>
              <a:buChar char="Ø"/>
            </a:pPr>
            <a:r>
              <a:rPr lang="en-IN" dirty="0"/>
              <a:t>Eclipse IDE</a:t>
            </a:r>
          </a:p>
          <a:p>
            <a:pPr>
              <a:lnSpc>
                <a:spcPct val="160000"/>
              </a:lnSpc>
              <a:buFont typeface="Wingdings" panose="05000000000000000000" pitchFamily="2" charset="2"/>
              <a:buChar char="Ø"/>
            </a:pPr>
            <a:r>
              <a:rPr lang="en-IN" dirty="0"/>
              <a:t>MySQL Workbench</a:t>
            </a:r>
          </a:p>
          <a:p>
            <a:pPr>
              <a:lnSpc>
                <a:spcPct val="160000"/>
              </a:lnSpc>
              <a:buFont typeface="Wingdings" panose="05000000000000000000" pitchFamily="2" charset="2"/>
              <a:buChar char="Ø"/>
            </a:pPr>
            <a:r>
              <a:rPr lang="en-IN" dirty="0"/>
              <a:t>Postman</a:t>
            </a:r>
            <a:endParaRPr lang="en-GB" dirty="0">
              <a:ea typeface="Arial Unicode MS" panose="020B0604020202020204" pitchFamily="34" charset="-128"/>
              <a:cs typeface="Times New Roman" panose="02020603050405020304" pitchFamily="18" charset="0"/>
            </a:endParaRPr>
          </a:p>
          <a:p>
            <a:pPr>
              <a:lnSpc>
                <a:spcPct val="160000"/>
              </a:lnSpc>
              <a:buFont typeface="Wingdings" panose="05000000000000000000" pitchFamily="2" charset="2"/>
              <a:buChar char="Ø"/>
            </a:pPr>
            <a:r>
              <a:rPr lang="en-GB" dirty="0">
                <a:ea typeface="Arial Unicode MS" panose="020B0604020202020204" pitchFamily="34" charset="-128"/>
                <a:cs typeface="Times New Roman" panose="02020603050405020304" pitchFamily="18" charset="0"/>
              </a:rPr>
              <a:t>Spring Boot</a:t>
            </a:r>
          </a:p>
          <a:p>
            <a:pPr>
              <a:lnSpc>
                <a:spcPct val="160000"/>
              </a:lnSpc>
              <a:buFont typeface="Wingdings" panose="05000000000000000000" pitchFamily="2" charset="2"/>
              <a:buChar char="Ø"/>
            </a:pPr>
            <a:r>
              <a:rPr lang="en-US" dirty="0">
                <a:effectLst/>
                <a:ea typeface="Calibri" panose="020F0502020204030204" pitchFamily="34" charset="0"/>
              </a:rPr>
              <a:t>Java</a:t>
            </a:r>
            <a:endParaRPr lang="en-GB" dirty="0">
              <a:effectLst/>
              <a:ea typeface="Arial Unicode MS" panose="020B0604020202020204" pitchFamily="34" charset="-128"/>
              <a:cs typeface="Times New Roman" panose="02020603050405020304" pitchFamily="18" charset="0"/>
            </a:endParaRPr>
          </a:p>
          <a:p>
            <a:pPr marL="0" indent="0">
              <a:lnSpc>
                <a:spcPct val="160000"/>
              </a:lnSpc>
              <a:buNone/>
            </a:pPr>
            <a:endParaRPr lang="en-GB" sz="1800" dirty="0">
              <a:latin typeface="Times New Roman" panose="02020603050405020304" pitchFamily="18" charset="0"/>
              <a:ea typeface="Arial Unicode MS" panose="020B0604020202020204" pitchFamily="34" charset="-128"/>
              <a:cs typeface="Times New Roman" panose="02020603050405020304" pitchFamily="18" charset="0"/>
            </a:endParaRPr>
          </a:p>
          <a:p>
            <a:pPr>
              <a:lnSpc>
                <a:spcPct val="160000"/>
              </a:lnSpc>
              <a:buFont typeface="Wingdings" panose="05000000000000000000" pitchFamily="2" charset="2"/>
              <a:buChar char="Ø"/>
            </a:pPr>
            <a:endParaRPr lang="en-GB" sz="1800" dirty="0">
              <a:latin typeface="Times New Roman" panose="02020603050405020304" pitchFamily="18" charset="0"/>
              <a:ea typeface="Arial Unicode MS" panose="020B0604020202020204" pitchFamily="34" charset="-128"/>
              <a:cs typeface="Times New Roman" panose="02020603050405020304" pitchFamily="18" charset="0"/>
            </a:endParaRPr>
          </a:p>
          <a:p>
            <a:pPr marL="201168" lvl="1" indent="0">
              <a:lnSpc>
                <a:spcPct val="160000"/>
              </a:lnSpc>
              <a:buClr>
                <a:schemeClr val="accent1">
                  <a:lumMod val="50000"/>
                </a:schemeClr>
              </a:buClr>
              <a:buNone/>
            </a:pPr>
            <a:endParaRPr lang="en-GB" sz="1800" dirty="0">
              <a:latin typeface="Times New Roman" panose="02020603050405020304" pitchFamily="18" charset="0"/>
              <a:ea typeface="Arial Unicode MS" panose="020B0604020202020204" pitchFamily="34" charset="-128"/>
              <a:cs typeface="Times New Roman" panose="02020603050405020304" pitchFamily="18" charset="0"/>
            </a:endParaRPr>
          </a:p>
          <a:p>
            <a:pPr marL="201168" lvl="1" indent="0">
              <a:lnSpc>
                <a:spcPct val="160000"/>
              </a:lnSpc>
              <a:buClr>
                <a:schemeClr val="accent1">
                  <a:lumMod val="50000"/>
                </a:schemeClr>
              </a:buClr>
              <a:buNone/>
            </a:pPr>
            <a:endParaRPr lang="en-GB" sz="1800" dirty="0">
              <a:latin typeface="Times New Roman" panose="02020603050405020304" pitchFamily="18" charset="0"/>
              <a:ea typeface="Arial Unicode MS" panose="020B0604020202020204" pitchFamily="34" charset="-128"/>
              <a:cs typeface="Times New Roman" panose="02020603050405020304" pitchFamily="18" charset="0"/>
            </a:endParaRPr>
          </a:p>
          <a:p>
            <a:pPr>
              <a:lnSpc>
                <a:spcPct val="160000"/>
              </a:lnSpc>
              <a:buFont typeface="Wingdings" panose="05000000000000000000" pitchFamily="2" charset="2"/>
              <a:buChar char="Ø"/>
            </a:pPr>
            <a:endParaRPr lang="en-IN" dirty="0"/>
          </a:p>
          <a:p>
            <a:pPr marL="0" indent="0">
              <a:lnSpc>
                <a:spcPct val="160000"/>
              </a:lnSpc>
              <a:buNone/>
            </a:pPr>
            <a:endParaRPr lang="en-IN" dirty="0"/>
          </a:p>
        </p:txBody>
      </p:sp>
      <p:sp>
        <p:nvSpPr>
          <p:cNvPr id="7" name="Date Placeholder 6">
            <a:extLst>
              <a:ext uri="{FF2B5EF4-FFF2-40B4-BE49-F238E27FC236}">
                <a16:creationId xmlns:a16="http://schemas.microsoft.com/office/drawing/2014/main" id="{9ECF7AA2-94DE-202C-B557-26A082D409F3}"/>
              </a:ext>
            </a:extLst>
          </p:cNvPr>
          <p:cNvSpPr>
            <a:spLocks noGrp="1"/>
          </p:cNvSpPr>
          <p:nvPr>
            <p:ph type="dt" sz="half" idx="10"/>
          </p:nvPr>
        </p:nvSpPr>
        <p:spPr/>
        <p:txBody>
          <a:bodyPr/>
          <a:lstStyle/>
          <a:p>
            <a:fld id="{C18200DE-0DD3-4CC2-970D-D8EB340C7778}" type="datetime1">
              <a:rPr lang="en-US" sz="1000" b="1" i="1" smtClean="0"/>
              <a:t>5/13/2022</a:t>
            </a:fld>
            <a:endParaRPr lang="en-US" b="1" i="1" dirty="0"/>
          </a:p>
        </p:txBody>
      </p:sp>
      <p:sp>
        <p:nvSpPr>
          <p:cNvPr id="8" name="Footer Placeholder 7">
            <a:extLst>
              <a:ext uri="{FF2B5EF4-FFF2-40B4-BE49-F238E27FC236}">
                <a16:creationId xmlns:a16="http://schemas.microsoft.com/office/drawing/2014/main" id="{CA72245A-9335-1814-FC31-E90C25C7AAB3}"/>
              </a:ext>
            </a:extLst>
          </p:cNvPr>
          <p:cNvSpPr>
            <a:spLocks noGrp="1"/>
          </p:cNvSpPr>
          <p:nvPr>
            <p:ph type="ftr" sz="quarter" idx="11"/>
          </p:nvPr>
        </p:nvSpPr>
        <p:spPr/>
        <p:txBody>
          <a:bodyPr/>
          <a:lstStyle/>
          <a:p>
            <a:r>
              <a:rPr lang="en-US" sz="1000" b="1" i="1" dirty="0"/>
              <a:t>Complaint Redressal System</a:t>
            </a:r>
          </a:p>
        </p:txBody>
      </p:sp>
      <p:sp>
        <p:nvSpPr>
          <p:cNvPr id="9" name="Slide Number Placeholder 8">
            <a:extLst>
              <a:ext uri="{FF2B5EF4-FFF2-40B4-BE49-F238E27FC236}">
                <a16:creationId xmlns:a16="http://schemas.microsoft.com/office/drawing/2014/main" id="{F232AB3A-C60D-5F9D-5064-0D33C7983D92}"/>
              </a:ext>
            </a:extLst>
          </p:cNvPr>
          <p:cNvSpPr>
            <a:spLocks noGrp="1"/>
          </p:cNvSpPr>
          <p:nvPr>
            <p:ph type="sldNum" sz="quarter" idx="12"/>
          </p:nvPr>
        </p:nvSpPr>
        <p:spPr/>
        <p:txBody>
          <a:bodyPr/>
          <a:lstStyle/>
          <a:p>
            <a:fld id="{3A98EE3D-8CD1-4C3F-BD1C-C98C9596463C}" type="slidenum">
              <a:rPr lang="en-US" sz="1000" smtClean="0"/>
              <a:t>5</a:t>
            </a:fld>
            <a:endParaRPr lang="en-US" sz="1000" dirty="0"/>
          </a:p>
        </p:txBody>
      </p:sp>
    </p:spTree>
    <p:extLst>
      <p:ext uri="{BB962C8B-B14F-4D97-AF65-F5344CB8AC3E}">
        <p14:creationId xmlns:p14="http://schemas.microsoft.com/office/powerpoint/2010/main" val="53558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3D576-E954-F04E-61A5-7D069C8523B7}"/>
              </a:ext>
            </a:extLst>
          </p:cNvPr>
          <p:cNvSpPr>
            <a:spLocks noGrp="1"/>
          </p:cNvSpPr>
          <p:nvPr>
            <p:ph type="title"/>
          </p:nvPr>
        </p:nvSpPr>
        <p:spPr>
          <a:xfrm>
            <a:off x="964418" y="0"/>
            <a:ext cx="10058400" cy="1008797"/>
          </a:xfrm>
        </p:spPr>
        <p:txBody>
          <a:bodyPr>
            <a:normAutofit/>
          </a:bodyPr>
          <a:lstStyle/>
          <a:p>
            <a:r>
              <a:rPr lang="en-IN" sz="3600" b="1" i="1" dirty="0">
                <a:solidFill>
                  <a:srgbClr val="990033"/>
                </a:solidFill>
                <a:latin typeface="Times New Roman" panose="02020603050405020304" pitchFamily="18" charset="0"/>
                <a:cs typeface="Times New Roman" panose="02020603050405020304" pitchFamily="18" charset="0"/>
              </a:rPr>
              <a:t>Entity-Relationship diagram:</a:t>
            </a:r>
          </a:p>
        </p:txBody>
      </p:sp>
      <p:sp>
        <p:nvSpPr>
          <p:cNvPr id="4" name="Date Placeholder 3">
            <a:extLst>
              <a:ext uri="{FF2B5EF4-FFF2-40B4-BE49-F238E27FC236}">
                <a16:creationId xmlns:a16="http://schemas.microsoft.com/office/drawing/2014/main" id="{578DF08A-7898-C5B5-96B8-C4F7C63D0EDB}"/>
              </a:ext>
            </a:extLst>
          </p:cNvPr>
          <p:cNvSpPr>
            <a:spLocks noGrp="1"/>
          </p:cNvSpPr>
          <p:nvPr>
            <p:ph type="dt" sz="half" idx="10"/>
          </p:nvPr>
        </p:nvSpPr>
        <p:spPr/>
        <p:txBody>
          <a:bodyPr/>
          <a:lstStyle/>
          <a:p>
            <a:fld id="{717912FE-D7EE-4032-A814-F8547450C4A5}" type="datetime1">
              <a:rPr lang="en-US" sz="1000" b="1" i="1" smtClean="0"/>
              <a:t>5/13/2022</a:t>
            </a:fld>
            <a:endParaRPr lang="en-US" sz="1000" b="1" i="1" dirty="0"/>
          </a:p>
        </p:txBody>
      </p:sp>
      <p:sp>
        <p:nvSpPr>
          <p:cNvPr id="5" name="Footer Placeholder 4">
            <a:extLst>
              <a:ext uri="{FF2B5EF4-FFF2-40B4-BE49-F238E27FC236}">
                <a16:creationId xmlns:a16="http://schemas.microsoft.com/office/drawing/2014/main" id="{8A8D2F73-B561-5469-A209-E6E1963F29CB}"/>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 Redressal System</a:t>
            </a:r>
          </a:p>
        </p:txBody>
      </p:sp>
      <p:sp>
        <p:nvSpPr>
          <p:cNvPr id="6" name="Slide Number Placeholder 5">
            <a:extLst>
              <a:ext uri="{FF2B5EF4-FFF2-40B4-BE49-F238E27FC236}">
                <a16:creationId xmlns:a16="http://schemas.microsoft.com/office/drawing/2014/main" id="{D69B530B-A3F5-0D96-D61A-EE7535024211}"/>
              </a:ext>
            </a:extLst>
          </p:cNvPr>
          <p:cNvSpPr>
            <a:spLocks noGrp="1"/>
          </p:cNvSpPr>
          <p:nvPr>
            <p:ph type="sldNum" sz="quarter" idx="12"/>
          </p:nvPr>
        </p:nvSpPr>
        <p:spPr/>
        <p:txBody>
          <a:bodyPr/>
          <a:lstStyle/>
          <a:p>
            <a:fld id="{3A98EE3D-8CD1-4C3F-BD1C-C98C9596463C}" type="slidenum">
              <a:rPr lang="en-US" sz="1000" b="1" i="1" smtClean="0"/>
              <a:t>6</a:t>
            </a:fld>
            <a:endParaRPr lang="en-US" b="1" i="1" dirty="0"/>
          </a:p>
        </p:txBody>
      </p:sp>
      <p:pic>
        <p:nvPicPr>
          <p:cNvPr id="9" name="Content Placeholder 8">
            <a:extLst>
              <a:ext uri="{FF2B5EF4-FFF2-40B4-BE49-F238E27FC236}">
                <a16:creationId xmlns:a16="http://schemas.microsoft.com/office/drawing/2014/main" id="{54C7863B-5AD7-845C-2A43-560498712B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8136" y="855677"/>
            <a:ext cx="9934682" cy="5316523"/>
          </a:xfrm>
        </p:spPr>
      </p:pic>
    </p:spTree>
    <p:extLst>
      <p:ext uri="{BB962C8B-B14F-4D97-AF65-F5344CB8AC3E}">
        <p14:creationId xmlns:p14="http://schemas.microsoft.com/office/powerpoint/2010/main" val="35759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BFC33-4F87-E242-9250-52B3EBDCD091}"/>
              </a:ext>
            </a:extLst>
          </p:cNvPr>
          <p:cNvSpPr>
            <a:spLocks noGrp="1"/>
          </p:cNvSpPr>
          <p:nvPr>
            <p:ph type="title"/>
          </p:nvPr>
        </p:nvSpPr>
        <p:spPr>
          <a:xfrm>
            <a:off x="1088136" y="0"/>
            <a:ext cx="10058400" cy="1075472"/>
          </a:xfrm>
        </p:spPr>
        <p:txBody>
          <a:bodyPr>
            <a:normAutofit/>
          </a:bodyPr>
          <a:lstStyle/>
          <a:p>
            <a:r>
              <a:rPr lang="en-US" sz="3600" b="1" i="1" dirty="0">
                <a:solidFill>
                  <a:srgbClr val="990033"/>
                </a:solidFill>
                <a:latin typeface="Times New Roman" pitchFamily="18" charset="0"/>
                <a:cs typeface="Times New Roman" pitchFamily="18" charset="0"/>
              </a:rPr>
              <a:t>Application F</a:t>
            </a:r>
            <a:r>
              <a:rPr lang="en-IN" sz="3600" b="1" i="1" dirty="0">
                <a:solidFill>
                  <a:srgbClr val="990033"/>
                </a:solidFill>
                <a:latin typeface="Times New Roman" pitchFamily="18" charset="0"/>
                <a:cs typeface="Times New Roman" pitchFamily="18" charset="0"/>
              </a:rPr>
              <a:t>low Diagram:</a:t>
            </a:r>
            <a:endParaRPr lang="en-IN" sz="3600" i="1" dirty="0">
              <a:solidFill>
                <a:srgbClr val="990033"/>
              </a:solidFill>
            </a:endParaRPr>
          </a:p>
        </p:txBody>
      </p:sp>
      <p:pic>
        <p:nvPicPr>
          <p:cNvPr id="14" name="Content Placeholder 13">
            <a:extLst>
              <a:ext uri="{FF2B5EF4-FFF2-40B4-BE49-F238E27FC236}">
                <a16:creationId xmlns:a16="http://schemas.microsoft.com/office/drawing/2014/main" id="{450BE239-39FA-AEEA-DE92-CEE554941BCB}"/>
              </a:ext>
            </a:extLst>
          </p:cNvPr>
          <p:cNvPicPr>
            <a:picLocks noGrp="1" noChangeAspect="1"/>
          </p:cNvPicPr>
          <p:nvPr>
            <p:ph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88136" y="1075472"/>
            <a:ext cx="10015727" cy="5258300"/>
          </a:xfrm>
        </p:spPr>
      </p:pic>
      <p:sp>
        <p:nvSpPr>
          <p:cNvPr id="4" name="Date Placeholder 3">
            <a:extLst>
              <a:ext uri="{FF2B5EF4-FFF2-40B4-BE49-F238E27FC236}">
                <a16:creationId xmlns:a16="http://schemas.microsoft.com/office/drawing/2014/main" id="{B53AE9F8-5D58-FA51-4833-CFA3E6457ADB}"/>
              </a:ext>
            </a:extLst>
          </p:cNvPr>
          <p:cNvSpPr>
            <a:spLocks noGrp="1"/>
          </p:cNvSpPr>
          <p:nvPr>
            <p:ph type="dt" sz="half" idx="10"/>
          </p:nvPr>
        </p:nvSpPr>
        <p:spPr/>
        <p:txBody>
          <a:bodyPr/>
          <a:lstStyle/>
          <a:p>
            <a:fld id="{717912FE-D7EE-4032-A814-F8547450C4A5}" type="datetime1">
              <a:rPr lang="en-US" sz="1000" b="1" i="1" smtClean="0"/>
              <a:t>5/13/2022</a:t>
            </a:fld>
            <a:endParaRPr lang="en-US" b="1" i="1" dirty="0"/>
          </a:p>
        </p:txBody>
      </p:sp>
      <p:sp>
        <p:nvSpPr>
          <p:cNvPr id="5" name="Footer Placeholder 4">
            <a:extLst>
              <a:ext uri="{FF2B5EF4-FFF2-40B4-BE49-F238E27FC236}">
                <a16:creationId xmlns:a16="http://schemas.microsoft.com/office/drawing/2014/main" id="{EAE99C70-E596-289B-6327-3D39BF52BD92}"/>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 Redressal System</a:t>
            </a:r>
          </a:p>
        </p:txBody>
      </p:sp>
      <p:sp>
        <p:nvSpPr>
          <p:cNvPr id="6" name="Slide Number Placeholder 5">
            <a:extLst>
              <a:ext uri="{FF2B5EF4-FFF2-40B4-BE49-F238E27FC236}">
                <a16:creationId xmlns:a16="http://schemas.microsoft.com/office/drawing/2014/main" id="{3C9F3B2C-BA10-3A82-A80E-DA3DB3ED2C9C}"/>
              </a:ext>
            </a:extLst>
          </p:cNvPr>
          <p:cNvSpPr>
            <a:spLocks noGrp="1"/>
          </p:cNvSpPr>
          <p:nvPr>
            <p:ph type="sldNum" sz="quarter" idx="12"/>
          </p:nvPr>
        </p:nvSpPr>
        <p:spPr/>
        <p:txBody>
          <a:bodyPr/>
          <a:lstStyle/>
          <a:p>
            <a:fld id="{3A98EE3D-8CD1-4C3F-BD1C-C98C9596463C}" type="slidenum">
              <a:rPr lang="en-US" sz="1000" b="1" i="1" smtClean="0"/>
              <a:t>7</a:t>
            </a:fld>
            <a:endParaRPr lang="en-US" sz="1000" b="1" i="1" dirty="0"/>
          </a:p>
        </p:txBody>
      </p:sp>
    </p:spTree>
    <p:extLst>
      <p:ext uri="{BB962C8B-B14F-4D97-AF65-F5344CB8AC3E}">
        <p14:creationId xmlns:p14="http://schemas.microsoft.com/office/powerpoint/2010/main" val="1632299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ECD79-1219-9786-1614-BB726A053380}"/>
              </a:ext>
            </a:extLst>
          </p:cNvPr>
          <p:cNvSpPr>
            <a:spLocks noGrp="1"/>
          </p:cNvSpPr>
          <p:nvPr>
            <p:ph type="title"/>
          </p:nvPr>
        </p:nvSpPr>
        <p:spPr>
          <a:xfrm>
            <a:off x="935182" y="682949"/>
            <a:ext cx="10058400" cy="1263327"/>
          </a:xfrm>
        </p:spPr>
        <p:txBody>
          <a:bodyPr>
            <a:normAutofit/>
          </a:bodyPr>
          <a:lstStyle/>
          <a:p>
            <a:r>
              <a:rPr lang="en-US" sz="3600" b="1" i="1" dirty="0">
                <a:solidFill>
                  <a:srgbClr val="990033"/>
                </a:solidFill>
                <a:latin typeface="Times New Roman" pitchFamily="18" charset="0"/>
                <a:cs typeface="Times New Roman" pitchFamily="18" charset="0"/>
              </a:rPr>
              <a:t>W</a:t>
            </a:r>
            <a:r>
              <a:rPr lang="en-IN" sz="3600" b="1" i="1" dirty="0" err="1">
                <a:solidFill>
                  <a:srgbClr val="990033"/>
                </a:solidFill>
                <a:latin typeface="Times New Roman" pitchFamily="18" charset="0"/>
                <a:cs typeface="Times New Roman" pitchFamily="18" charset="0"/>
              </a:rPr>
              <a:t>orking</a:t>
            </a:r>
            <a:r>
              <a:rPr lang="en-IN" sz="3600" b="1" i="1" dirty="0">
                <a:solidFill>
                  <a:srgbClr val="990033"/>
                </a:solidFill>
                <a:latin typeface="Times New Roman" pitchFamily="18" charset="0"/>
                <a:cs typeface="Times New Roman" pitchFamily="18" charset="0"/>
              </a:rPr>
              <a:t>:</a:t>
            </a:r>
            <a:endParaRPr lang="en-IN" sz="3600" i="1" dirty="0">
              <a:solidFill>
                <a:srgbClr val="990033"/>
              </a:solidFill>
            </a:endParaRPr>
          </a:p>
        </p:txBody>
      </p:sp>
      <p:sp>
        <p:nvSpPr>
          <p:cNvPr id="3" name="Content Placeholder 2">
            <a:extLst>
              <a:ext uri="{FF2B5EF4-FFF2-40B4-BE49-F238E27FC236}">
                <a16:creationId xmlns:a16="http://schemas.microsoft.com/office/drawing/2014/main" id="{2F4CE223-4694-81A6-800F-D59DB3AA27AC}"/>
              </a:ext>
            </a:extLst>
          </p:cNvPr>
          <p:cNvSpPr>
            <a:spLocks noGrp="1"/>
          </p:cNvSpPr>
          <p:nvPr>
            <p:ph idx="1"/>
          </p:nvPr>
        </p:nvSpPr>
        <p:spPr>
          <a:xfrm>
            <a:off x="1013460" y="2014857"/>
            <a:ext cx="10058400" cy="3997324"/>
          </a:xfrm>
        </p:spPr>
        <p:txBody>
          <a:bodyPr>
            <a:noAutofit/>
          </a:bodyPr>
          <a:lstStyle/>
          <a:p>
            <a:pPr>
              <a:lnSpc>
                <a:spcPct val="100000"/>
              </a:lnSpc>
              <a:buFont typeface="Wingdings" panose="05000000000000000000" pitchFamily="2" charset="2"/>
              <a:buChar char="Ø"/>
            </a:pPr>
            <a:r>
              <a:rPr lang="en-US" sz="2000" dirty="0">
                <a:solidFill>
                  <a:schemeClr val="tx1">
                    <a:lumMod val="85000"/>
                    <a:lumOff val="15000"/>
                  </a:schemeClr>
                </a:solidFill>
                <a:latin typeface="Times New Roman" panose="02020603050405020304" pitchFamily="18" charset="0"/>
                <a:cs typeface="Times New Roman" pitchFamily="18" charset="0"/>
              </a:rPr>
              <a:t>The COMPLAINT REDRESSAL SYSTEM should  support  basic functionalities for all users  like</a:t>
            </a:r>
          </a:p>
          <a:p>
            <a:pPr marL="0" indent="0">
              <a:lnSpc>
                <a:spcPct val="100000"/>
              </a:lnSpc>
              <a:buNone/>
            </a:pPr>
            <a:r>
              <a:rPr lang="en-US" sz="2000" dirty="0">
                <a:solidFill>
                  <a:schemeClr val="tx1">
                    <a:lumMod val="85000"/>
                    <a:lumOff val="15000"/>
                  </a:schemeClr>
                </a:solidFill>
                <a:latin typeface="Times New Roman" panose="02020603050405020304" pitchFamily="18" charset="0"/>
                <a:cs typeface="Times New Roman" pitchFamily="18" charset="0"/>
              </a:rPr>
              <a:t>      1. Admin</a:t>
            </a:r>
          </a:p>
          <a:p>
            <a:pPr marL="0" indent="0">
              <a:lnSpc>
                <a:spcPct val="100000"/>
              </a:lnSpc>
              <a:buNone/>
            </a:pPr>
            <a:r>
              <a:rPr lang="en-US" sz="2000" dirty="0">
                <a:solidFill>
                  <a:schemeClr val="tx1">
                    <a:lumMod val="85000"/>
                    <a:lumOff val="15000"/>
                  </a:schemeClr>
                </a:solidFill>
                <a:latin typeface="Times New Roman" panose="02020603050405020304" pitchFamily="18" charset="0"/>
                <a:cs typeface="Times New Roman" pitchFamily="18" charset="0"/>
              </a:rPr>
              <a:t>      2. Customer.</a:t>
            </a:r>
          </a:p>
          <a:p>
            <a:pPr marL="0" indent="0">
              <a:lnSpc>
                <a:spcPct val="100000"/>
              </a:lnSpc>
              <a:buNone/>
            </a:pPr>
            <a:r>
              <a:rPr lang="en-US" sz="2000" dirty="0">
                <a:solidFill>
                  <a:schemeClr val="tx1">
                    <a:lumMod val="85000"/>
                    <a:lumOff val="15000"/>
                  </a:schemeClr>
                </a:solidFill>
                <a:latin typeface="Times New Roman" panose="02020603050405020304" pitchFamily="18" charset="0"/>
                <a:cs typeface="Times New Roman" pitchFamily="18" charset="0"/>
              </a:rPr>
              <a:t>      3. Manager.</a:t>
            </a:r>
          </a:p>
          <a:p>
            <a:pPr marL="0" indent="0">
              <a:lnSpc>
                <a:spcPct val="100000"/>
              </a:lnSpc>
              <a:buNone/>
            </a:pPr>
            <a:r>
              <a:rPr lang="en-US" sz="2000" dirty="0">
                <a:solidFill>
                  <a:schemeClr val="tx1">
                    <a:lumMod val="85000"/>
                    <a:lumOff val="15000"/>
                  </a:schemeClr>
                </a:solidFill>
                <a:latin typeface="Times New Roman" panose="02020603050405020304" pitchFamily="18" charset="0"/>
                <a:cs typeface="Times New Roman" pitchFamily="18" charset="0"/>
              </a:rPr>
              <a:t>      4. Engineer.</a:t>
            </a:r>
            <a:r>
              <a:rPr lang="en-US" sz="2000" dirty="0">
                <a:solidFill>
                  <a:schemeClr val="tx1">
                    <a:lumMod val="85000"/>
                    <a:lumOff val="15000"/>
                  </a:schemeClr>
                </a:solidFill>
              </a:rPr>
              <a:t> </a:t>
            </a:r>
          </a:p>
          <a:p>
            <a:pPr>
              <a:lnSpc>
                <a:spcPct val="100000"/>
              </a:lnSpc>
            </a:pPr>
            <a:endParaRPr lang="en-IN" sz="2000" dirty="0">
              <a:solidFill>
                <a:schemeClr val="tx1">
                  <a:lumMod val="85000"/>
                  <a:lumOff val="15000"/>
                </a:schemeClr>
              </a:solidFill>
            </a:endParaRPr>
          </a:p>
        </p:txBody>
      </p:sp>
      <p:sp>
        <p:nvSpPr>
          <p:cNvPr id="4" name="Date Placeholder 3">
            <a:extLst>
              <a:ext uri="{FF2B5EF4-FFF2-40B4-BE49-F238E27FC236}">
                <a16:creationId xmlns:a16="http://schemas.microsoft.com/office/drawing/2014/main" id="{959A0655-68B3-A8A0-C0B3-B449D31985D5}"/>
              </a:ext>
            </a:extLst>
          </p:cNvPr>
          <p:cNvSpPr>
            <a:spLocks noGrp="1"/>
          </p:cNvSpPr>
          <p:nvPr>
            <p:ph type="dt" sz="half" idx="10"/>
          </p:nvPr>
        </p:nvSpPr>
        <p:spPr/>
        <p:txBody>
          <a:bodyPr/>
          <a:lstStyle/>
          <a:p>
            <a:fld id="{717912FE-D7EE-4032-A814-F8547450C4A5}" type="datetime1">
              <a:rPr lang="en-US" sz="1000" b="1" i="1" smtClean="0"/>
              <a:t>5/13/2022</a:t>
            </a:fld>
            <a:endParaRPr lang="en-US" b="1" i="1" dirty="0"/>
          </a:p>
        </p:txBody>
      </p:sp>
      <p:sp>
        <p:nvSpPr>
          <p:cNvPr id="5" name="Footer Placeholder 4">
            <a:extLst>
              <a:ext uri="{FF2B5EF4-FFF2-40B4-BE49-F238E27FC236}">
                <a16:creationId xmlns:a16="http://schemas.microsoft.com/office/drawing/2014/main" id="{37690DB1-308F-35B2-0991-0AAD5002C167}"/>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 Redressal System</a:t>
            </a:r>
          </a:p>
        </p:txBody>
      </p:sp>
      <p:sp>
        <p:nvSpPr>
          <p:cNvPr id="6" name="Slide Number Placeholder 5">
            <a:extLst>
              <a:ext uri="{FF2B5EF4-FFF2-40B4-BE49-F238E27FC236}">
                <a16:creationId xmlns:a16="http://schemas.microsoft.com/office/drawing/2014/main" id="{1D09F353-963C-3741-0DC3-0F9C67C92CAF}"/>
              </a:ext>
            </a:extLst>
          </p:cNvPr>
          <p:cNvSpPr>
            <a:spLocks noGrp="1"/>
          </p:cNvSpPr>
          <p:nvPr>
            <p:ph type="sldNum" sz="quarter" idx="12"/>
          </p:nvPr>
        </p:nvSpPr>
        <p:spPr/>
        <p:txBody>
          <a:bodyPr/>
          <a:lstStyle/>
          <a:p>
            <a:fld id="{3A98EE3D-8CD1-4C3F-BD1C-C98C9596463C}" type="slidenum">
              <a:rPr lang="en-US" sz="1000" b="1" i="1" smtClean="0"/>
              <a:t>8</a:t>
            </a:fld>
            <a:endParaRPr lang="en-US" sz="1000" b="1" i="1" dirty="0"/>
          </a:p>
        </p:txBody>
      </p:sp>
    </p:spTree>
    <p:extLst>
      <p:ext uri="{BB962C8B-B14F-4D97-AF65-F5344CB8AC3E}">
        <p14:creationId xmlns:p14="http://schemas.microsoft.com/office/powerpoint/2010/main" val="2396747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7FDA9-09E0-F1A8-0252-E071AA81C3CF}"/>
              </a:ext>
            </a:extLst>
          </p:cNvPr>
          <p:cNvSpPr>
            <a:spLocks noGrp="1"/>
          </p:cNvSpPr>
          <p:nvPr>
            <p:ph type="title"/>
          </p:nvPr>
        </p:nvSpPr>
        <p:spPr>
          <a:xfrm>
            <a:off x="1097279" y="1057274"/>
            <a:ext cx="10058400" cy="1482005"/>
          </a:xfrm>
        </p:spPr>
        <p:txBody>
          <a:bodyPr>
            <a:normAutofit/>
          </a:bodyPr>
          <a:lstStyle/>
          <a:p>
            <a:r>
              <a:rPr lang="en-IN" sz="3600" b="1" i="1" dirty="0">
                <a:solidFill>
                  <a:srgbClr val="990033"/>
                </a:solidFill>
                <a:latin typeface="Times New Roman" pitchFamily="18" charset="0"/>
                <a:cs typeface="Times New Roman" pitchFamily="18" charset="0"/>
              </a:rPr>
              <a:t>Admin :</a:t>
            </a:r>
            <a:br>
              <a:rPr lang="en-IN" sz="4400" b="1" i="1" dirty="0">
                <a:solidFill>
                  <a:schemeClr val="tx1"/>
                </a:solidFill>
                <a:latin typeface="Times New Roman" pitchFamily="18" charset="0"/>
                <a:cs typeface="Times New Roman" pitchFamily="18" charset="0"/>
              </a:rPr>
            </a:br>
            <a:endParaRPr lang="en-IN" sz="4400" i="1" dirty="0">
              <a:solidFill>
                <a:schemeClr val="tx1"/>
              </a:solidFill>
            </a:endParaRPr>
          </a:p>
        </p:txBody>
      </p:sp>
      <p:sp>
        <p:nvSpPr>
          <p:cNvPr id="3" name="Content Placeholder 2">
            <a:extLst>
              <a:ext uri="{FF2B5EF4-FFF2-40B4-BE49-F238E27FC236}">
                <a16:creationId xmlns:a16="http://schemas.microsoft.com/office/drawing/2014/main" id="{16849754-68D4-FD30-BEB4-3A90787FBA61}"/>
              </a:ext>
            </a:extLst>
          </p:cNvPr>
          <p:cNvSpPr>
            <a:spLocks noGrp="1"/>
          </p:cNvSpPr>
          <p:nvPr>
            <p:ph idx="1"/>
          </p:nvPr>
        </p:nvSpPr>
        <p:spPr/>
        <p:txBody>
          <a:bodyPr>
            <a:normAutofit/>
          </a:bodyPr>
          <a:lstStyle/>
          <a:p>
            <a:pPr marL="0" indent="0">
              <a:lnSpc>
                <a:spcPct val="150000"/>
              </a:lnSpc>
              <a:buNone/>
            </a:pPr>
            <a:endParaRPr lang="en-US" sz="2000" i="1" dirty="0">
              <a:solidFill>
                <a:schemeClr val="tx1">
                  <a:lumMod val="85000"/>
                  <a:lumOff val="15000"/>
                </a:schemeClr>
              </a:solidFill>
              <a:latin typeface="Times New Roman" pitchFamily="18" charset="0"/>
              <a:cs typeface="Times New Roman" pitchFamily="18" charset="0"/>
            </a:endParaRPr>
          </a:p>
          <a:p>
            <a:pPr marL="114300" indent="0">
              <a:lnSpc>
                <a:spcPct val="150000"/>
              </a:lnSpc>
              <a:buNone/>
            </a:pPr>
            <a:endParaRPr lang="en-US" sz="2000" i="1" dirty="0">
              <a:solidFill>
                <a:schemeClr val="tx1">
                  <a:lumMod val="85000"/>
                  <a:lumOff val="15000"/>
                </a:schemeClr>
              </a:solidFill>
              <a:latin typeface="Times New Roman" pitchFamily="18" charset="0"/>
              <a:cs typeface="Times New Roman" pitchFamily="18" charset="0"/>
            </a:endParaRPr>
          </a:p>
          <a:p>
            <a:pPr marL="114300" indent="0">
              <a:lnSpc>
                <a:spcPct val="150000"/>
              </a:lnSpc>
              <a:buNone/>
            </a:pPr>
            <a:endParaRPr lang="en-US" sz="2000" i="1" dirty="0">
              <a:solidFill>
                <a:schemeClr val="tx1">
                  <a:lumMod val="85000"/>
                  <a:lumOff val="15000"/>
                </a:schemeClr>
              </a:solidFill>
              <a:latin typeface="Times New Roman" pitchFamily="18" charset="0"/>
              <a:cs typeface="Times New Roman" pitchFamily="18" charset="0"/>
            </a:endParaRPr>
          </a:p>
          <a:p>
            <a:pPr marL="114300" indent="0">
              <a:lnSpc>
                <a:spcPct val="150000"/>
              </a:lnSpc>
              <a:buNone/>
            </a:pPr>
            <a:endParaRPr lang="en-US" sz="2000" i="1" dirty="0">
              <a:solidFill>
                <a:schemeClr val="tx1">
                  <a:lumMod val="85000"/>
                  <a:lumOff val="15000"/>
                </a:schemeClr>
              </a:solidFill>
              <a:latin typeface="Times New Roman" pitchFamily="18" charset="0"/>
              <a:cs typeface="Times New Roman" pitchFamily="18" charset="0"/>
            </a:endParaRPr>
          </a:p>
          <a:p>
            <a:pPr marL="114300" indent="0">
              <a:lnSpc>
                <a:spcPct val="150000"/>
              </a:lnSpc>
              <a:buNone/>
            </a:pPr>
            <a:endParaRPr lang="en-US" sz="2000" i="1" dirty="0">
              <a:solidFill>
                <a:schemeClr val="tx1">
                  <a:lumMod val="85000"/>
                  <a:lumOff val="15000"/>
                </a:schemeClr>
              </a:solidFill>
              <a:latin typeface="Times New Roman" pitchFamily="18" charset="0"/>
              <a:cs typeface="Times New Roman" pitchFamily="18" charset="0"/>
            </a:endParaRPr>
          </a:p>
          <a:p>
            <a:pPr marL="114300" indent="0">
              <a:lnSpc>
                <a:spcPct val="150000"/>
              </a:lnSpc>
              <a:buNone/>
            </a:pPr>
            <a:endParaRPr lang="en-US" sz="2000" i="1" dirty="0">
              <a:solidFill>
                <a:schemeClr val="tx1">
                  <a:lumMod val="85000"/>
                  <a:lumOff val="15000"/>
                </a:schemeClr>
              </a:solidFill>
              <a:latin typeface="Times New Roman" pitchFamily="18" charset="0"/>
              <a:cs typeface="Times New Roman" pitchFamily="18" charset="0"/>
            </a:endParaRPr>
          </a:p>
          <a:p>
            <a:pPr marL="114300" indent="0">
              <a:lnSpc>
                <a:spcPct val="150000"/>
              </a:lnSpc>
              <a:buNone/>
            </a:pPr>
            <a:endParaRPr lang="en-US" sz="2000" i="1" dirty="0">
              <a:solidFill>
                <a:schemeClr val="tx1">
                  <a:lumMod val="85000"/>
                  <a:lumOff val="15000"/>
                </a:schemeClr>
              </a:solidFill>
              <a:latin typeface="Times New Roman" pitchFamily="18" charset="0"/>
              <a:cs typeface="Times New Roman" pitchFamily="18" charset="0"/>
            </a:endParaRPr>
          </a:p>
          <a:p>
            <a:pPr marL="114300" indent="0" algn="ctr">
              <a:lnSpc>
                <a:spcPct val="150000"/>
              </a:lnSpc>
              <a:buNone/>
            </a:pPr>
            <a:endParaRPr lang="en-US" sz="2000" i="1" dirty="0">
              <a:solidFill>
                <a:schemeClr val="tx1">
                  <a:lumMod val="85000"/>
                  <a:lumOff val="15000"/>
                </a:schemeClr>
              </a:solidFill>
              <a:latin typeface="Times New Roman" pitchFamily="18" charset="0"/>
              <a:cs typeface="Times New Roman" pitchFamily="18" charset="0"/>
            </a:endParaRPr>
          </a:p>
          <a:p>
            <a:pPr marL="114300" indent="0" algn="ctr">
              <a:lnSpc>
                <a:spcPct val="150000"/>
              </a:lnSpc>
              <a:buNone/>
            </a:pPr>
            <a:endParaRPr lang="en-IN" sz="2000" i="1" dirty="0">
              <a:solidFill>
                <a:schemeClr val="tx1">
                  <a:lumMod val="85000"/>
                  <a:lumOff val="15000"/>
                </a:schemeClr>
              </a:solidFill>
              <a:latin typeface="Times New Roman" panose="02020603050405020304" pitchFamily="18" charset="0"/>
              <a:cs typeface="Times New Roman" pitchFamily="18" charset="0"/>
            </a:endParaRPr>
          </a:p>
          <a:p>
            <a:pPr marL="114300" indent="0" algn="ctr">
              <a:lnSpc>
                <a:spcPct val="150000"/>
              </a:lnSpc>
              <a:buNone/>
            </a:pPr>
            <a:endParaRPr lang="en-US" sz="2000" i="1" dirty="0">
              <a:solidFill>
                <a:schemeClr val="tx1">
                  <a:lumMod val="85000"/>
                  <a:lumOff val="15000"/>
                </a:schemeClr>
              </a:solidFill>
              <a:latin typeface="Times New Roman" panose="02020603050405020304" pitchFamily="18" charset="0"/>
              <a:cs typeface="Times New Roman" pitchFamily="18" charset="0"/>
            </a:endParaRPr>
          </a:p>
          <a:p>
            <a:pPr marL="114300" indent="0" algn="ctr">
              <a:lnSpc>
                <a:spcPct val="150000"/>
              </a:lnSpc>
              <a:buNone/>
            </a:pPr>
            <a:endParaRPr lang="en-IN" sz="2000" i="1" dirty="0">
              <a:solidFill>
                <a:schemeClr val="tx1">
                  <a:lumMod val="85000"/>
                  <a:lumOff val="15000"/>
                </a:schemeClr>
              </a:solidFill>
              <a:latin typeface="Times New Roman" panose="02020603050405020304" pitchFamily="18" charset="0"/>
              <a:cs typeface="Times New Roman" pitchFamily="18" charset="0"/>
            </a:endParaRPr>
          </a:p>
          <a:p>
            <a:pPr>
              <a:lnSpc>
                <a:spcPct val="150000"/>
              </a:lnSpc>
            </a:pPr>
            <a:endParaRPr lang="en-IN" sz="2000" i="1" dirty="0">
              <a:solidFill>
                <a:schemeClr val="tx1">
                  <a:lumMod val="85000"/>
                  <a:lumOff val="15000"/>
                </a:schemeClr>
              </a:solidFill>
              <a:latin typeface="Times New Roman" panose="02020603050405020304" pitchFamily="18" charset="0"/>
              <a:cs typeface="Times New Roman" pitchFamily="18" charset="0"/>
            </a:endParaRPr>
          </a:p>
        </p:txBody>
      </p:sp>
      <p:sp>
        <p:nvSpPr>
          <p:cNvPr id="4" name="Date Placeholder 3">
            <a:extLst>
              <a:ext uri="{FF2B5EF4-FFF2-40B4-BE49-F238E27FC236}">
                <a16:creationId xmlns:a16="http://schemas.microsoft.com/office/drawing/2014/main" id="{CB965481-719B-CEB5-946D-71A53A943E0E}"/>
              </a:ext>
            </a:extLst>
          </p:cNvPr>
          <p:cNvSpPr>
            <a:spLocks noGrp="1"/>
          </p:cNvSpPr>
          <p:nvPr>
            <p:ph type="dt" sz="half" idx="10"/>
          </p:nvPr>
        </p:nvSpPr>
        <p:spPr/>
        <p:txBody>
          <a:bodyPr/>
          <a:lstStyle/>
          <a:p>
            <a:fld id="{717912FE-D7EE-4032-A814-F8547450C4A5}" type="datetime1">
              <a:rPr lang="en-US" sz="1000" b="1" i="1" smtClean="0"/>
              <a:t>5/13/2022</a:t>
            </a:fld>
            <a:endParaRPr lang="en-US" b="1" i="1" dirty="0"/>
          </a:p>
        </p:txBody>
      </p:sp>
      <p:sp>
        <p:nvSpPr>
          <p:cNvPr id="5" name="Footer Placeholder 4">
            <a:extLst>
              <a:ext uri="{FF2B5EF4-FFF2-40B4-BE49-F238E27FC236}">
                <a16:creationId xmlns:a16="http://schemas.microsoft.com/office/drawing/2014/main" id="{7DA14FFD-940E-CC83-394F-385CC68DA2EB}"/>
              </a:ext>
            </a:extLst>
          </p:cNvPr>
          <p:cNvSpPr>
            <a:spLocks noGrp="1"/>
          </p:cNvSpPr>
          <p:nvPr>
            <p:ph type="ftr" sz="quarter" idx="11"/>
          </p:nvPr>
        </p:nvSpPr>
        <p:spPr/>
        <p:txBody>
          <a:bodyPr/>
          <a:lstStyle/>
          <a:p>
            <a:r>
              <a:rPr lang="en-US" sz="1000" b="1" i="1" dirty="0">
                <a:latin typeface="Times New Roman" panose="02020603050405020304" pitchFamily="18" charset="0"/>
                <a:cs typeface="Times New Roman" panose="02020603050405020304" pitchFamily="18" charset="0"/>
              </a:rPr>
              <a:t>Complaint Redressal System</a:t>
            </a:r>
          </a:p>
        </p:txBody>
      </p:sp>
      <p:sp>
        <p:nvSpPr>
          <p:cNvPr id="6" name="Slide Number Placeholder 5">
            <a:extLst>
              <a:ext uri="{FF2B5EF4-FFF2-40B4-BE49-F238E27FC236}">
                <a16:creationId xmlns:a16="http://schemas.microsoft.com/office/drawing/2014/main" id="{BD8FD33C-72CA-BA73-62DA-B0B5CD950196}"/>
              </a:ext>
            </a:extLst>
          </p:cNvPr>
          <p:cNvSpPr>
            <a:spLocks noGrp="1"/>
          </p:cNvSpPr>
          <p:nvPr>
            <p:ph type="sldNum" sz="quarter" idx="12"/>
          </p:nvPr>
        </p:nvSpPr>
        <p:spPr/>
        <p:txBody>
          <a:bodyPr/>
          <a:lstStyle/>
          <a:p>
            <a:fld id="{3A98EE3D-8CD1-4C3F-BD1C-C98C9596463C}" type="slidenum">
              <a:rPr lang="en-US" sz="1000" b="1" i="1" smtClean="0"/>
              <a:t>9</a:t>
            </a:fld>
            <a:endParaRPr lang="en-US" b="1" i="1" dirty="0"/>
          </a:p>
        </p:txBody>
      </p:sp>
      <p:sp>
        <p:nvSpPr>
          <p:cNvPr id="11" name="Rectangle: Rounded Corners 10">
            <a:extLst>
              <a:ext uri="{FF2B5EF4-FFF2-40B4-BE49-F238E27FC236}">
                <a16:creationId xmlns:a16="http://schemas.microsoft.com/office/drawing/2014/main" id="{CAB24CF2-C690-0B98-BCA8-EA8B328E9287}"/>
              </a:ext>
            </a:extLst>
          </p:cNvPr>
          <p:cNvSpPr/>
          <p:nvPr/>
        </p:nvSpPr>
        <p:spPr>
          <a:xfrm>
            <a:off x="4482548" y="2335696"/>
            <a:ext cx="1699591" cy="566530"/>
          </a:xfrm>
          <a:prstGeom prst="roundRect">
            <a:avLst/>
          </a:prstGeom>
          <a:solidFill>
            <a:srgbClr val="00B0F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IN" dirty="0"/>
              <a:t>Admin</a:t>
            </a:r>
          </a:p>
        </p:txBody>
      </p:sp>
      <p:sp>
        <p:nvSpPr>
          <p:cNvPr id="14" name="Oval 13">
            <a:extLst>
              <a:ext uri="{FF2B5EF4-FFF2-40B4-BE49-F238E27FC236}">
                <a16:creationId xmlns:a16="http://schemas.microsoft.com/office/drawing/2014/main" id="{F9679E62-E09B-CD23-3E01-30CC188A17A8}"/>
              </a:ext>
            </a:extLst>
          </p:cNvPr>
          <p:cNvSpPr/>
          <p:nvPr/>
        </p:nvSpPr>
        <p:spPr>
          <a:xfrm>
            <a:off x="4568687" y="3334410"/>
            <a:ext cx="1613452" cy="566530"/>
          </a:xfrm>
          <a:prstGeom prst="ellipse">
            <a:avLst/>
          </a:prstGeom>
          <a:solidFill>
            <a:srgbClr val="92D05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Login</a:t>
            </a:r>
          </a:p>
        </p:txBody>
      </p:sp>
      <p:sp>
        <p:nvSpPr>
          <p:cNvPr id="15" name="Rectangle: Rounded Corners 14">
            <a:extLst>
              <a:ext uri="{FF2B5EF4-FFF2-40B4-BE49-F238E27FC236}">
                <a16:creationId xmlns:a16="http://schemas.microsoft.com/office/drawing/2014/main" id="{1F586A8B-10B9-7437-62AC-A5DF1534071C}"/>
              </a:ext>
            </a:extLst>
          </p:cNvPr>
          <p:cNvSpPr/>
          <p:nvPr/>
        </p:nvSpPr>
        <p:spPr>
          <a:xfrm>
            <a:off x="2254651" y="4643362"/>
            <a:ext cx="1382745" cy="715449"/>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View Engineers</a:t>
            </a:r>
          </a:p>
        </p:txBody>
      </p:sp>
      <p:sp>
        <p:nvSpPr>
          <p:cNvPr id="16" name="Rectangle: Rounded Corners 15">
            <a:extLst>
              <a:ext uri="{FF2B5EF4-FFF2-40B4-BE49-F238E27FC236}">
                <a16:creationId xmlns:a16="http://schemas.microsoft.com/office/drawing/2014/main" id="{0DC09F6D-80E9-FD78-5C94-0BD5637A51A4}"/>
              </a:ext>
            </a:extLst>
          </p:cNvPr>
          <p:cNvSpPr/>
          <p:nvPr/>
        </p:nvSpPr>
        <p:spPr>
          <a:xfrm>
            <a:off x="3791175" y="4623866"/>
            <a:ext cx="1382745" cy="734945"/>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View Customers</a:t>
            </a:r>
          </a:p>
        </p:txBody>
      </p:sp>
      <p:sp>
        <p:nvSpPr>
          <p:cNvPr id="17" name="Rectangle: Rounded Corners 16">
            <a:extLst>
              <a:ext uri="{FF2B5EF4-FFF2-40B4-BE49-F238E27FC236}">
                <a16:creationId xmlns:a16="http://schemas.microsoft.com/office/drawing/2014/main" id="{D7873CA7-A2D5-F08F-F032-ECD088806B88}"/>
              </a:ext>
            </a:extLst>
          </p:cNvPr>
          <p:cNvSpPr/>
          <p:nvPr/>
        </p:nvSpPr>
        <p:spPr>
          <a:xfrm>
            <a:off x="755363" y="4623866"/>
            <a:ext cx="1382745" cy="734945"/>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View Managers</a:t>
            </a:r>
          </a:p>
        </p:txBody>
      </p:sp>
      <p:sp>
        <p:nvSpPr>
          <p:cNvPr id="18" name="Rectangle: Rounded Corners 17">
            <a:extLst>
              <a:ext uri="{FF2B5EF4-FFF2-40B4-BE49-F238E27FC236}">
                <a16:creationId xmlns:a16="http://schemas.microsoft.com/office/drawing/2014/main" id="{73DE7098-79B3-3E6E-ECCA-B6A06A438BAF}"/>
              </a:ext>
            </a:extLst>
          </p:cNvPr>
          <p:cNvSpPr/>
          <p:nvPr/>
        </p:nvSpPr>
        <p:spPr>
          <a:xfrm>
            <a:off x="5326821" y="4662727"/>
            <a:ext cx="1382745" cy="696083"/>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View Complaint</a:t>
            </a:r>
          </a:p>
        </p:txBody>
      </p:sp>
      <p:sp>
        <p:nvSpPr>
          <p:cNvPr id="19" name="Rectangle: Rounded Corners 18">
            <a:extLst>
              <a:ext uri="{FF2B5EF4-FFF2-40B4-BE49-F238E27FC236}">
                <a16:creationId xmlns:a16="http://schemas.microsoft.com/office/drawing/2014/main" id="{93996E42-2B9D-C350-AAC4-0A508358B6DB}"/>
              </a:ext>
            </a:extLst>
          </p:cNvPr>
          <p:cNvSpPr/>
          <p:nvPr/>
        </p:nvSpPr>
        <p:spPr>
          <a:xfrm>
            <a:off x="6857418" y="4666040"/>
            <a:ext cx="1382745" cy="692770"/>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View Feedback</a:t>
            </a:r>
          </a:p>
        </p:txBody>
      </p:sp>
      <p:sp>
        <p:nvSpPr>
          <p:cNvPr id="20" name="Rectangle: Rounded Corners 19">
            <a:extLst>
              <a:ext uri="{FF2B5EF4-FFF2-40B4-BE49-F238E27FC236}">
                <a16:creationId xmlns:a16="http://schemas.microsoft.com/office/drawing/2014/main" id="{DE5429A1-6E65-1695-E80C-D086EC2E4904}"/>
              </a:ext>
            </a:extLst>
          </p:cNvPr>
          <p:cNvSpPr/>
          <p:nvPr/>
        </p:nvSpPr>
        <p:spPr>
          <a:xfrm>
            <a:off x="8415746" y="4662728"/>
            <a:ext cx="1382745" cy="692770"/>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Add Managers</a:t>
            </a:r>
          </a:p>
        </p:txBody>
      </p:sp>
      <p:sp>
        <p:nvSpPr>
          <p:cNvPr id="21" name="Rectangle: Rounded Corners 20">
            <a:extLst>
              <a:ext uri="{FF2B5EF4-FFF2-40B4-BE49-F238E27FC236}">
                <a16:creationId xmlns:a16="http://schemas.microsoft.com/office/drawing/2014/main" id="{62EBFE35-B3F3-1252-88D7-16171B646858}"/>
              </a:ext>
            </a:extLst>
          </p:cNvPr>
          <p:cNvSpPr/>
          <p:nvPr/>
        </p:nvSpPr>
        <p:spPr>
          <a:xfrm>
            <a:off x="9946343" y="4651131"/>
            <a:ext cx="1382745" cy="692770"/>
          </a:xfrm>
          <a:prstGeom prst="roundRect">
            <a:avLst/>
          </a:prstGeom>
          <a:solidFill>
            <a:srgbClr val="83C2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ln w="0"/>
                <a:solidFill>
                  <a:schemeClr val="tx1"/>
                </a:solidFill>
                <a:effectLst>
                  <a:outerShdw blurRad="38100" dist="19050" dir="2700000" algn="tl" rotWithShape="0">
                    <a:schemeClr val="dk1">
                      <a:alpha val="40000"/>
                    </a:schemeClr>
                  </a:outerShdw>
                </a:effectLst>
              </a:rPr>
              <a:t>Add Engineers</a:t>
            </a:r>
          </a:p>
        </p:txBody>
      </p:sp>
      <p:cxnSp>
        <p:nvCxnSpPr>
          <p:cNvPr id="24" name="Straight Connector 23">
            <a:extLst>
              <a:ext uri="{FF2B5EF4-FFF2-40B4-BE49-F238E27FC236}">
                <a16:creationId xmlns:a16="http://schemas.microsoft.com/office/drawing/2014/main" id="{DC7CFF6C-228D-0156-5D9C-CA15BFF11182}"/>
              </a:ext>
            </a:extLst>
          </p:cNvPr>
          <p:cNvCxnSpPr>
            <a:cxnSpLocks/>
          </p:cNvCxnSpPr>
          <p:nvPr/>
        </p:nvCxnSpPr>
        <p:spPr>
          <a:xfrm>
            <a:off x="5375413" y="2940706"/>
            <a:ext cx="0" cy="36902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55707344-2674-60FF-13C8-231870057D80}"/>
              </a:ext>
            </a:extLst>
          </p:cNvPr>
          <p:cNvCxnSpPr>
            <a:cxnSpLocks/>
          </p:cNvCxnSpPr>
          <p:nvPr/>
        </p:nvCxnSpPr>
        <p:spPr>
          <a:xfrm>
            <a:off x="1386865" y="4099855"/>
            <a:ext cx="9254561" cy="61327"/>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7DD58C09-9F18-CFE9-1705-A9AA6F76146A}"/>
              </a:ext>
            </a:extLst>
          </p:cNvPr>
          <p:cNvCxnSpPr>
            <a:cxnSpLocks/>
          </p:cNvCxnSpPr>
          <p:nvPr/>
        </p:nvCxnSpPr>
        <p:spPr>
          <a:xfrm>
            <a:off x="1401829" y="4111486"/>
            <a:ext cx="1" cy="50027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27C0BC42-E836-85FF-B0EB-34C52BA2A366}"/>
              </a:ext>
            </a:extLst>
          </p:cNvPr>
          <p:cNvCxnSpPr>
            <a:cxnSpLocks/>
          </p:cNvCxnSpPr>
          <p:nvPr/>
        </p:nvCxnSpPr>
        <p:spPr>
          <a:xfrm>
            <a:off x="9011913" y="4161182"/>
            <a:ext cx="0" cy="500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2614D7F0-8788-1F9E-C927-555DD9B7CF0B}"/>
              </a:ext>
            </a:extLst>
          </p:cNvPr>
          <p:cNvCxnSpPr>
            <a:cxnSpLocks/>
          </p:cNvCxnSpPr>
          <p:nvPr/>
        </p:nvCxnSpPr>
        <p:spPr>
          <a:xfrm>
            <a:off x="7534015" y="4111487"/>
            <a:ext cx="0" cy="500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1A44DC84-ABFC-01F9-6064-C24D5847B76E}"/>
              </a:ext>
            </a:extLst>
          </p:cNvPr>
          <p:cNvCxnSpPr>
            <a:cxnSpLocks/>
          </p:cNvCxnSpPr>
          <p:nvPr/>
        </p:nvCxnSpPr>
        <p:spPr>
          <a:xfrm>
            <a:off x="6014145" y="4123597"/>
            <a:ext cx="0" cy="500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F088D253-2866-FF1C-1B55-8BC3D90E361C}"/>
              </a:ext>
            </a:extLst>
          </p:cNvPr>
          <p:cNvCxnSpPr>
            <a:cxnSpLocks/>
          </p:cNvCxnSpPr>
          <p:nvPr/>
        </p:nvCxnSpPr>
        <p:spPr>
          <a:xfrm>
            <a:off x="4482547" y="4124739"/>
            <a:ext cx="0" cy="500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58B21D37-3864-7CB2-D167-6DB943A2E448}"/>
              </a:ext>
            </a:extLst>
          </p:cNvPr>
          <p:cNvCxnSpPr>
            <a:cxnSpLocks/>
          </p:cNvCxnSpPr>
          <p:nvPr/>
        </p:nvCxnSpPr>
        <p:spPr>
          <a:xfrm>
            <a:off x="10641426" y="4161182"/>
            <a:ext cx="0" cy="500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1CC1EB21-FD4D-9B95-3794-599044369187}"/>
              </a:ext>
            </a:extLst>
          </p:cNvPr>
          <p:cNvCxnSpPr>
            <a:cxnSpLocks/>
          </p:cNvCxnSpPr>
          <p:nvPr/>
        </p:nvCxnSpPr>
        <p:spPr>
          <a:xfrm>
            <a:off x="2938834" y="4143093"/>
            <a:ext cx="0" cy="5002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E342DD14-C2E5-02F0-CD94-E41D371C29C5}"/>
              </a:ext>
            </a:extLst>
          </p:cNvPr>
          <p:cNvCxnSpPr>
            <a:cxnSpLocks/>
            <a:stCxn id="14" idx="4"/>
          </p:cNvCxnSpPr>
          <p:nvPr/>
        </p:nvCxnSpPr>
        <p:spPr>
          <a:xfrm flipH="1">
            <a:off x="5374885" y="3900940"/>
            <a:ext cx="528" cy="210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219084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1459</TotalTime>
  <Words>992</Words>
  <Application>Microsoft Office PowerPoint</Application>
  <PresentationFormat>Widescreen</PresentationFormat>
  <Paragraphs>277</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Calibri</vt:lpstr>
      <vt:lpstr>inter-bold</vt:lpstr>
      <vt:lpstr>inter-regular</vt:lpstr>
      <vt:lpstr>Rockwell</vt:lpstr>
      <vt:lpstr>Rockwell Condensed</vt:lpstr>
      <vt:lpstr>Times New Roman</vt:lpstr>
      <vt:lpstr>Wingdings</vt:lpstr>
      <vt:lpstr>Wood Type</vt:lpstr>
      <vt:lpstr>Complaint Redressal System</vt:lpstr>
      <vt:lpstr>Team members:</vt:lpstr>
      <vt:lpstr>Introduction:</vt:lpstr>
      <vt:lpstr>Introduction:(continued)</vt:lpstr>
      <vt:lpstr>Tools , Languages and Frameworks  used:</vt:lpstr>
      <vt:lpstr>Entity-Relationship diagram:</vt:lpstr>
      <vt:lpstr>Application Flow Diagram:</vt:lpstr>
      <vt:lpstr>Working:</vt:lpstr>
      <vt:lpstr>Admin : </vt:lpstr>
      <vt:lpstr>Customer:</vt:lpstr>
      <vt:lpstr>Manager:</vt:lpstr>
      <vt:lpstr>Engineer:</vt:lpstr>
      <vt:lpstr>Advantages:</vt:lpstr>
      <vt:lpstr>    Disadvantages:    </vt:lpstr>
      <vt:lpstr>PowerPoint Presentation</vt:lpstr>
      <vt:lpstr>Testing for Customer Login:</vt:lpstr>
      <vt:lpstr>Testing for Complaints By E-mail:</vt:lpstr>
      <vt:lpstr>Testing for Complaints:</vt:lpstr>
      <vt:lpstr>Angular work flow:</vt:lpstr>
      <vt:lpstr>Angular :(continued)</vt:lpstr>
      <vt:lpstr>PowerPoint Presentation</vt:lpstr>
      <vt:lpstr>Home Page</vt:lpstr>
      <vt:lpstr>Admin Login:</vt:lpstr>
      <vt:lpstr>Admin can see list of Managers:</vt:lpstr>
      <vt:lpstr>Admin can see list of Engineer:</vt:lpstr>
      <vt:lpstr> Admin can see list of Customers:</vt:lpstr>
      <vt:lpstr>Admin can see list of Feedback:</vt:lpstr>
      <vt:lpstr>  Admin can add  Managers </vt:lpstr>
      <vt:lpstr>  Admin can add  Engineer </vt:lpstr>
      <vt:lpstr>Customer login:</vt:lpstr>
      <vt:lpstr>Customer can Register:</vt:lpstr>
      <vt:lpstr>Customer can add Complaints:</vt:lpstr>
      <vt:lpstr>Customer can view Complaint Status:</vt:lpstr>
      <vt:lpstr>Manager login:</vt:lpstr>
      <vt:lpstr>Manager can view Engineers , Complaints and Feedback:</vt:lpstr>
      <vt:lpstr>Manager can assign Engineer</vt:lpstr>
      <vt:lpstr>Engineer login:</vt:lpstr>
      <vt:lpstr>Engineers can view Complaints and Feedbacks:</vt:lpstr>
      <vt:lpstr>Engineer can update the status:</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Complaint Redressal System</dc:title>
  <dc:creator>Megha Hadaead</dc:creator>
  <cp:lastModifiedBy>naveed ali</cp:lastModifiedBy>
  <cp:revision>29</cp:revision>
  <dcterms:created xsi:type="dcterms:W3CDTF">2022-05-09T06:05:33Z</dcterms:created>
  <dcterms:modified xsi:type="dcterms:W3CDTF">2022-05-13T05:59:44Z</dcterms:modified>
</cp:coreProperties>
</file>